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  <p:sldId id="320" r:id="rId69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.xml"/><Relationship Id="rId4" Type="http://schemas.openxmlformats.org/officeDocument/2006/relationships/notesMaster" Target="notesMasters/notesMaster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slide" Target="slides/slide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slide" Target="slides/slide63.xml"/><Relationship Id="rId23" Type="http://schemas.openxmlformats.org/officeDocument/2006/relationships/slide" Target="slides/slide18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slide" Target="slides/slide6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.xml.rels><?xml version="1.0" encoding="UTF-8" standalone="yes"?><Relationships xmlns="http://schemas.openxmlformats.org/package/2006/relationships"><Relationship Id="rId1" Type="http://schemas.openxmlformats.org/officeDocument/2006/relationships/theme" Target="../theme/theme.xml"/></Relationships>
</file>

<file path=ppt/notesMasters/notesMaster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/>
          <p:nvPr>
            <p:ph idx="2" type="hdr"/>
          </p:nvPr>
        </p:nvSpPr>
        <p:spPr>
          <a:xfrm>
            <a:off x="0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defRPr/>
            </a:lvl1pPr>
            <a:lvl2pPr indent="0" lvl="1" marL="457200" marR="0" rtl="0" algn="l">
              <a:spcBef>
                <a:spcPts val="0"/>
              </a:spcBef>
              <a:defRPr/>
            </a:lvl2pPr>
            <a:lvl3pPr indent="0" lvl="2" marL="914400" marR="0" rtl="0" algn="l">
              <a:spcBef>
                <a:spcPts val="0"/>
              </a:spcBef>
              <a:defRPr/>
            </a:lvl3pPr>
            <a:lvl4pPr indent="0" lvl="3" marL="1371600" marR="0" rtl="0" algn="l">
              <a:spcBef>
                <a:spcPts val="0"/>
              </a:spcBef>
              <a:defRPr/>
            </a:lvl4pPr>
            <a:lvl5pPr indent="0" lvl="4" marL="1828800" marR="0" rtl="0" algn="l">
              <a:spcBef>
                <a:spcPts val="0"/>
              </a:spcBef>
              <a:defRPr/>
            </a:lvl5pPr>
            <a:lvl6pPr indent="0" lvl="5" marL="2286000" marR="0" rtl="0" algn="l">
              <a:spcBef>
                <a:spcPts val="0"/>
              </a:spcBef>
              <a:defRPr/>
            </a:lvl6pPr>
            <a:lvl7pPr indent="0" lvl="6" marL="2743200" marR="0" rtl="0" algn="l">
              <a:spcBef>
                <a:spcPts val="0"/>
              </a:spcBef>
              <a:defRPr/>
            </a:lvl7pPr>
            <a:lvl8pPr indent="0" lvl="7" marL="3200400" marR="0" rtl="0" algn="l">
              <a:spcBef>
                <a:spcPts val="0"/>
              </a:spcBef>
              <a:defRPr/>
            </a:lvl8pPr>
            <a:lvl9pPr indent="0" lvl="8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4" name="Shape 4"/>
          <p:cNvSpPr txBox="1"/>
          <p:nvPr>
            <p:ph idx="10" type="dt"/>
          </p:nvPr>
        </p:nvSpPr>
        <p:spPr>
          <a:xfrm>
            <a:off x="3884612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r">
              <a:spcBef>
                <a:spcPts val="0"/>
              </a:spcBef>
              <a:defRPr/>
            </a:lvl1pPr>
            <a:lvl2pPr indent="0" lvl="1" marL="457200" marR="0" rtl="0" algn="l">
              <a:spcBef>
                <a:spcPts val="0"/>
              </a:spcBef>
              <a:defRPr/>
            </a:lvl2pPr>
            <a:lvl3pPr indent="0" lvl="2" marL="914400" marR="0" rtl="0" algn="l">
              <a:spcBef>
                <a:spcPts val="0"/>
              </a:spcBef>
              <a:defRPr/>
            </a:lvl3pPr>
            <a:lvl4pPr indent="0" lvl="3" marL="1371600" marR="0" rtl="0" algn="l">
              <a:spcBef>
                <a:spcPts val="0"/>
              </a:spcBef>
              <a:defRPr/>
            </a:lvl4pPr>
            <a:lvl5pPr indent="0" lvl="4" marL="1828800" marR="0" rtl="0" algn="l">
              <a:spcBef>
                <a:spcPts val="0"/>
              </a:spcBef>
              <a:defRPr/>
            </a:lvl5pPr>
            <a:lvl6pPr indent="0" lvl="5" marL="2286000" marR="0" rtl="0" algn="l">
              <a:spcBef>
                <a:spcPts val="0"/>
              </a:spcBef>
              <a:defRPr/>
            </a:lvl6pPr>
            <a:lvl7pPr indent="0" lvl="6" marL="2743200" marR="0" rtl="0" algn="l">
              <a:spcBef>
                <a:spcPts val="0"/>
              </a:spcBef>
              <a:defRPr/>
            </a:lvl7pPr>
            <a:lvl8pPr indent="0" lvl="7" marL="3200400" marR="0" rtl="0" algn="l">
              <a:spcBef>
                <a:spcPts val="0"/>
              </a:spcBef>
              <a:defRPr/>
            </a:lvl8pPr>
            <a:lvl9pPr indent="0" lvl="8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5" name="Shape 5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" name="Shape 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defRPr/>
            </a:lvl1pPr>
            <a:lvl2pPr indent="0" lvl="1" marL="457200" marR="0" rtl="0" algn="l">
              <a:spcBef>
                <a:spcPts val="0"/>
              </a:spcBef>
              <a:defRPr/>
            </a:lvl2pPr>
            <a:lvl3pPr indent="0" lvl="2" marL="914400" marR="0" rtl="0" algn="l">
              <a:spcBef>
                <a:spcPts val="0"/>
              </a:spcBef>
              <a:defRPr/>
            </a:lvl3pPr>
            <a:lvl4pPr indent="0" lvl="3" marL="1371600" marR="0" rtl="0" algn="l">
              <a:spcBef>
                <a:spcPts val="0"/>
              </a:spcBef>
              <a:defRPr/>
            </a:lvl4pPr>
            <a:lvl5pPr indent="0" lvl="4" marL="1828800" marR="0" rtl="0" algn="l">
              <a:spcBef>
                <a:spcPts val="0"/>
              </a:spcBef>
              <a:defRPr/>
            </a:lvl5pPr>
            <a:lvl6pPr indent="0" lvl="5" marL="2286000" marR="0" rtl="0" algn="l">
              <a:spcBef>
                <a:spcPts val="0"/>
              </a:spcBef>
              <a:defRPr/>
            </a:lvl6pPr>
            <a:lvl7pPr indent="0" lvl="6" marL="2743200" marR="0" rtl="0" algn="l">
              <a:spcBef>
                <a:spcPts val="0"/>
              </a:spcBef>
              <a:defRPr/>
            </a:lvl7pPr>
            <a:lvl8pPr indent="0" lvl="7" marL="3200400" marR="0" rtl="0" algn="l">
              <a:spcBef>
                <a:spcPts val="0"/>
              </a:spcBef>
              <a:defRPr/>
            </a:lvl8pPr>
            <a:lvl9pPr indent="0" lvl="8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7" name="Shape 7"/>
          <p:cNvSpPr txBox="1"/>
          <p:nvPr>
            <p:ph idx="11" type="ftr"/>
          </p:nvPr>
        </p:nvSpPr>
        <p:spPr>
          <a:xfrm>
            <a:off x="0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spcBef>
                <a:spcPts val="0"/>
              </a:spcBef>
              <a:defRPr/>
            </a:lvl1pPr>
            <a:lvl2pPr indent="0" lvl="1" marL="457200" marR="0" rtl="0" algn="l">
              <a:spcBef>
                <a:spcPts val="0"/>
              </a:spcBef>
              <a:defRPr/>
            </a:lvl2pPr>
            <a:lvl3pPr indent="0" lvl="2" marL="914400" marR="0" rtl="0" algn="l">
              <a:spcBef>
                <a:spcPts val="0"/>
              </a:spcBef>
              <a:defRPr/>
            </a:lvl3pPr>
            <a:lvl4pPr indent="0" lvl="3" marL="1371600" marR="0" rtl="0" algn="l">
              <a:spcBef>
                <a:spcPts val="0"/>
              </a:spcBef>
              <a:defRPr/>
            </a:lvl4pPr>
            <a:lvl5pPr indent="0" lvl="4" marL="1828800" marR="0" rtl="0" algn="l">
              <a:spcBef>
                <a:spcPts val="0"/>
              </a:spcBef>
              <a:defRPr/>
            </a:lvl5pPr>
            <a:lvl6pPr indent="0" lvl="5" marL="2286000" marR="0" rtl="0" algn="l">
              <a:spcBef>
                <a:spcPts val="0"/>
              </a:spcBef>
              <a:defRPr/>
            </a:lvl6pPr>
            <a:lvl7pPr indent="0" lvl="6" marL="2743200" marR="0" rtl="0" algn="l">
              <a:spcBef>
                <a:spcPts val="0"/>
              </a:spcBef>
              <a:defRPr/>
            </a:lvl7pPr>
            <a:lvl8pPr indent="0" lvl="7" marL="3200400" marR="0" rtl="0" algn="l">
              <a:spcBef>
                <a:spcPts val="0"/>
              </a:spcBef>
              <a:defRPr/>
            </a:lvl8pPr>
            <a:lvl9pPr indent="0" lvl="8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notesSlide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6" name="Shape 86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5" name="Shape 95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7" name="Shape 157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4" name="Shape 16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9" name="Shape 16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85" name="Shape 18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 don't know how to get to this page.  This should be more prominent.</a:t>
            </a:r>
          </a:p>
        </p:txBody>
      </p:sp>
      <p:sp>
        <p:nvSpPr>
          <p:cNvPr id="186" name="Shape 186"/>
          <p:cNvSpPr txBox="1"/>
          <p:nvPr>
            <p:ph idx="12" type="sldNum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5" name="Shape 195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1" name="Shape 201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1" name="Shape 211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0" name="Shape 220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5" name="Shape 225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6" name="Shape 236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1" name="Shape 101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45" name="Shape 245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4" name="Shape 25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3" name="Shape 26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0" name="Shape 270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7" name="Shape 277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hape 28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3" name="Shape 28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9" name="Shape 28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Shape 29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7" name="Shape 297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05" name="Shape 305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11" name="Shape 311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09" name="Shape 10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Shape 110"/>
          <p:cNvSpPr txBox="1"/>
          <p:nvPr>
            <p:ph idx="12" type="sldNum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17" name="Shape 317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23" name="Shape 32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Shape 32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slow the animation for the tooltip display</a:t>
            </a:r>
          </a:p>
        </p:txBody>
      </p:sp>
      <p:sp>
        <p:nvSpPr>
          <p:cNvPr id="328" name="Shape 328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Shape 33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camera information  like light, pixel. Display over the map.</a:t>
            </a:r>
          </a:p>
        </p:txBody>
      </p:sp>
      <p:sp>
        <p:nvSpPr>
          <p:cNvPr id="333" name="Shape 33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Shape 33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39" name="Shape 33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Shape 34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45" name="Shape 345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Shape 35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54" name="Shape 35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Shape 35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60" name="Shape 360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Shape 36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65" name="Shape 365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Shape 37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1" name="Shape 371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7" name="Shape 117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Shape 37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6" name="Shape 376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Shape 38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82" name="Shape 38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Shape 38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88" name="Shape 388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Shape 39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95" name="Shape 395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Shape 39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00" name="Shape 400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Shape 40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07" name="Shape 407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Shape 41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15" name="Shape 415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Shape 42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21" name="Shape 421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Shape 42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27" name="Shape 427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Shape 43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32" name="Shape 43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Add feedback menu on the website</a:t>
            </a:r>
          </a:p>
        </p:txBody>
      </p:sp>
      <p:sp>
        <p:nvSpPr>
          <p:cNvPr id="124" name="Shape 12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Shape 43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38" name="Shape 438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Shape 44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43" name="Shape 44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Shape 44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can skip this feature</a:t>
            </a:r>
          </a:p>
        </p:txBody>
      </p:sp>
      <p:sp>
        <p:nvSpPr>
          <p:cNvPr id="448" name="Shape 448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Shape 45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54" name="Shape 45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Shape 46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61" name="Shape 461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Shape 46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68" name="Shape 468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Shape 47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75" name="Shape 475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Shape 47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80" name="Shape 480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Shape 48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85" name="Shape 485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Shape 48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90" name="Shape 490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2" name="Shape 13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Shape 49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95" name="Shape 495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Shape 49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00" name="Shape 500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Shape 50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06" name="Shape 506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Shape 51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12" name="Shape 51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Shape 516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17" name="Shape 51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8" name="Shape 518"/>
          <p:cNvSpPr txBox="1"/>
          <p:nvPr>
            <p:ph idx="12" type="sldNum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7" name="Shape 137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at bottom: sleep and exercise</a:t>
            </a:r>
          </a:p>
          <a:p>
            <a:pPr lvl="0">
              <a:spcBef>
                <a:spcPts val="0"/>
              </a:spcBef>
              <a:buNone/>
            </a:pPr>
            <a:r>
              <a:rPr lang="en-US"/>
              <a:t>at the top: sleep, exercise then feedogram</a:t>
            </a:r>
          </a:p>
        </p:txBody>
      </p:sp>
      <p:sp>
        <p:nvSpPr>
          <p:cNvPr id="143" name="Shape 14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1" name="Shape 151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.xml"/></Relationship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.xml"/></Relationships>
</file>

<file path=ppt/slideLayouts/slideLayout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/>
          <p:nvPr>
            <p:ph idx="10" type="dt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defRPr/>
            </a:lvl1pPr>
            <a:lvl2pPr indent="0" lvl="1" marL="457200" marR="0" rtl="0" algn="l">
              <a:spcBef>
                <a:spcPts val="0"/>
              </a:spcBef>
              <a:defRPr/>
            </a:lvl2pPr>
            <a:lvl3pPr indent="0" lvl="2" marL="914400" marR="0" rtl="0" algn="l">
              <a:spcBef>
                <a:spcPts val="0"/>
              </a:spcBef>
              <a:defRPr/>
            </a:lvl3pPr>
            <a:lvl4pPr indent="0" lvl="3" marL="1371600" marR="0" rtl="0" algn="l">
              <a:spcBef>
                <a:spcPts val="0"/>
              </a:spcBef>
              <a:defRPr/>
            </a:lvl4pPr>
            <a:lvl5pPr indent="0" lvl="4" marL="1828800" marR="0" rtl="0" algn="l">
              <a:spcBef>
                <a:spcPts val="0"/>
              </a:spcBef>
              <a:defRPr/>
            </a:lvl5pPr>
            <a:lvl6pPr indent="0" lvl="5" marL="2286000" marR="0" rtl="0" algn="l">
              <a:spcBef>
                <a:spcPts val="0"/>
              </a:spcBef>
              <a:defRPr/>
            </a:lvl6pPr>
            <a:lvl7pPr indent="0" lvl="6" marL="2743200" marR="0" rtl="0" algn="l">
              <a:spcBef>
                <a:spcPts val="0"/>
              </a:spcBef>
              <a:defRPr/>
            </a:lvl7pPr>
            <a:lvl8pPr indent="0" lvl="7" marL="3200400" marR="0" rtl="0" algn="l">
              <a:spcBef>
                <a:spcPts val="0"/>
              </a:spcBef>
              <a:defRPr/>
            </a:lvl8pPr>
            <a:lvl9pPr indent="0" lvl="8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17" name="Shape 1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defRPr/>
            </a:lvl1pPr>
            <a:lvl2pPr indent="0" lvl="1" marL="457200" marR="0" rtl="0" algn="l">
              <a:spcBef>
                <a:spcPts val="0"/>
              </a:spcBef>
              <a:defRPr/>
            </a:lvl2pPr>
            <a:lvl3pPr indent="0" lvl="2" marL="914400" marR="0" rtl="0" algn="l">
              <a:spcBef>
                <a:spcPts val="0"/>
              </a:spcBef>
              <a:defRPr/>
            </a:lvl3pPr>
            <a:lvl4pPr indent="0" lvl="3" marL="1371600" marR="0" rtl="0" algn="l">
              <a:spcBef>
                <a:spcPts val="0"/>
              </a:spcBef>
              <a:defRPr/>
            </a:lvl4pPr>
            <a:lvl5pPr indent="0" lvl="4" marL="1828800" marR="0" rtl="0" algn="l">
              <a:spcBef>
                <a:spcPts val="0"/>
              </a:spcBef>
              <a:defRPr/>
            </a:lvl5pPr>
            <a:lvl6pPr indent="0" lvl="5" marL="2286000" marR="0" rtl="0" algn="l">
              <a:spcBef>
                <a:spcPts val="0"/>
              </a:spcBef>
              <a:defRPr/>
            </a:lvl6pPr>
            <a:lvl7pPr indent="0" lvl="6" marL="2743200" marR="0" rtl="0" algn="l">
              <a:spcBef>
                <a:spcPts val="0"/>
              </a:spcBef>
              <a:defRPr/>
            </a:lvl7pPr>
            <a:lvl8pPr indent="0" lvl="7" marL="3200400" marR="0" rtl="0" algn="l">
              <a:spcBef>
                <a:spcPts val="0"/>
              </a:spcBef>
              <a:defRPr/>
            </a:lvl8pPr>
            <a:lvl9pPr indent="0" lvl="8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2" type="sldNum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 txBox="1"/>
          <p:nvPr>
            <p:ph type="ctrTitle"/>
          </p:nvPr>
        </p:nvSpPr>
        <p:spPr>
          <a:xfrm>
            <a:off x="685800" y="2130425"/>
            <a:ext cx="7772400" cy="147002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Clr>
                <a:schemeClr val="dk1"/>
              </a:buClr>
              <a:buFont typeface="Calibri"/>
              <a:buNone/>
              <a:defRPr/>
            </a:lvl1pPr>
            <a:lvl2pPr indent="0" lvl="1" marL="0" marR="0" rtl="0" algn="l">
              <a:spcBef>
                <a:spcPts val="0"/>
              </a:spcBef>
              <a:defRPr/>
            </a:lvl2pPr>
            <a:lvl3pPr indent="0" lvl="2" marL="0" marR="0" rtl="0" algn="l">
              <a:spcBef>
                <a:spcPts val="0"/>
              </a:spcBef>
              <a:defRPr/>
            </a:lvl3pPr>
            <a:lvl4pPr indent="0" lvl="3" marL="0" marR="0" rtl="0" algn="l">
              <a:spcBef>
                <a:spcPts val="0"/>
              </a:spcBef>
              <a:defRPr/>
            </a:lvl4pPr>
            <a:lvl5pPr indent="0" lvl="4" marL="0" marR="0" rtl="0" algn="l">
              <a:spcBef>
                <a:spcPts val="0"/>
              </a:spcBef>
              <a:defRPr/>
            </a:lvl5pPr>
            <a:lvl6pPr indent="0" lvl="5" marL="0" marR="0" rtl="0" algn="l">
              <a:spcBef>
                <a:spcPts val="0"/>
              </a:spcBef>
              <a:defRPr/>
            </a:lvl6pPr>
            <a:lvl7pPr indent="0" lvl="6" marL="0" marR="0" rtl="0" algn="l">
              <a:spcBef>
                <a:spcPts val="0"/>
              </a:spcBef>
              <a:defRPr/>
            </a:lvl7pPr>
            <a:lvl8pPr indent="0" lvl="7" marL="0" marR="0" rtl="0" algn="l">
              <a:spcBef>
                <a:spcPts val="0"/>
              </a:spcBef>
              <a:defRPr/>
            </a:lvl8pPr>
            <a:lvl9pPr indent="0" lvl="8" marL="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21" name="Shape 21"/>
          <p:cNvSpPr txBox="1"/>
          <p:nvPr>
            <p:ph idx="1" type="subTitle"/>
          </p:nvPr>
        </p:nvSpPr>
        <p:spPr>
          <a:xfrm>
            <a:off x="1371600" y="3886200"/>
            <a:ext cx="6400799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ctr">
              <a:spcBef>
                <a:spcPts val="640"/>
              </a:spcBef>
              <a:buClr>
                <a:srgbClr val="888888"/>
              </a:buClr>
              <a:buFont typeface="Arial"/>
              <a:buNone/>
              <a:defRPr/>
            </a:lvl1pPr>
            <a:lvl2pPr indent="0" lvl="1" marL="457200" marR="0" rtl="0" algn="ctr">
              <a:spcBef>
                <a:spcPts val="560"/>
              </a:spcBef>
              <a:buClr>
                <a:srgbClr val="888888"/>
              </a:buClr>
              <a:buFont typeface="Arial"/>
              <a:buNone/>
              <a:defRPr/>
            </a:lvl2pPr>
            <a:lvl3pPr indent="0" lvl="2" marL="914400" marR="0" rtl="0" algn="ctr">
              <a:spcBef>
                <a:spcPts val="480"/>
              </a:spcBef>
              <a:buClr>
                <a:srgbClr val="888888"/>
              </a:buClr>
              <a:buFont typeface="Arial"/>
              <a:buNone/>
              <a:defRPr/>
            </a:lvl3pPr>
            <a:lvl4pPr indent="0" lvl="3" marL="1371600" marR="0" rtl="0" algn="ctr">
              <a:spcBef>
                <a:spcPts val="400"/>
              </a:spcBef>
              <a:buClr>
                <a:srgbClr val="888888"/>
              </a:buClr>
              <a:buFont typeface="Arial"/>
              <a:buNone/>
              <a:defRPr/>
            </a:lvl4pPr>
            <a:lvl5pPr indent="0" lvl="4" marL="1828800" marR="0" rtl="0" algn="ctr">
              <a:spcBef>
                <a:spcPts val="400"/>
              </a:spcBef>
              <a:buClr>
                <a:srgbClr val="888888"/>
              </a:buClr>
              <a:buFont typeface="Arial"/>
              <a:buNone/>
              <a:defRPr/>
            </a:lvl5pPr>
            <a:lvl6pPr indent="0" lvl="5" marL="2286000" marR="0" rtl="0" algn="ctr">
              <a:spcBef>
                <a:spcPts val="400"/>
              </a:spcBef>
              <a:buClr>
                <a:srgbClr val="888888"/>
              </a:buClr>
              <a:buFont typeface="Arial"/>
              <a:buNone/>
              <a:defRPr/>
            </a:lvl6pPr>
            <a:lvl7pPr indent="0" lvl="6" marL="2743200" marR="0" rtl="0" algn="ctr">
              <a:spcBef>
                <a:spcPts val="400"/>
              </a:spcBef>
              <a:buClr>
                <a:srgbClr val="888888"/>
              </a:buClr>
              <a:buFont typeface="Arial"/>
              <a:buNone/>
              <a:defRPr/>
            </a:lvl7pPr>
            <a:lvl8pPr indent="0" lvl="7" marL="3200400" marR="0" rtl="0" algn="ctr">
              <a:spcBef>
                <a:spcPts val="400"/>
              </a:spcBef>
              <a:buClr>
                <a:srgbClr val="888888"/>
              </a:buClr>
              <a:buFont typeface="Arial"/>
              <a:buNone/>
              <a:defRPr/>
            </a:lvl8pPr>
            <a:lvl9pPr indent="0" lvl="8" marL="3657600" marR="0" rtl="0" algn="ctr">
              <a:spcBef>
                <a:spcPts val="400"/>
              </a:spcBef>
              <a:buClr>
                <a:srgbClr val="888888"/>
              </a:buClr>
              <a:buFont typeface="Arial"/>
              <a:buNone/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0" type="dt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defRPr/>
            </a:lvl1pPr>
            <a:lvl2pPr indent="0" lvl="1" marL="457200" marR="0" rtl="0" algn="l">
              <a:spcBef>
                <a:spcPts val="0"/>
              </a:spcBef>
              <a:defRPr/>
            </a:lvl2pPr>
            <a:lvl3pPr indent="0" lvl="2" marL="914400" marR="0" rtl="0" algn="l">
              <a:spcBef>
                <a:spcPts val="0"/>
              </a:spcBef>
              <a:defRPr/>
            </a:lvl3pPr>
            <a:lvl4pPr indent="0" lvl="3" marL="1371600" marR="0" rtl="0" algn="l">
              <a:spcBef>
                <a:spcPts val="0"/>
              </a:spcBef>
              <a:defRPr/>
            </a:lvl4pPr>
            <a:lvl5pPr indent="0" lvl="4" marL="1828800" marR="0" rtl="0" algn="l">
              <a:spcBef>
                <a:spcPts val="0"/>
              </a:spcBef>
              <a:defRPr/>
            </a:lvl5pPr>
            <a:lvl6pPr indent="0" lvl="5" marL="2286000" marR="0" rtl="0" algn="l">
              <a:spcBef>
                <a:spcPts val="0"/>
              </a:spcBef>
              <a:defRPr/>
            </a:lvl6pPr>
            <a:lvl7pPr indent="0" lvl="6" marL="2743200" marR="0" rtl="0" algn="l">
              <a:spcBef>
                <a:spcPts val="0"/>
              </a:spcBef>
              <a:defRPr/>
            </a:lvl7pPr>
            <a:lvl8pPr indent="0" lvl="7" marL="3200400" marR="0" rtl="0" algn="l">
              <a:spcBef>
                <a:spcPts val="0"/>
              </a:spcBef>
              <a:defRPr/>
            </a:lvl8pPr>
            <a:lvl9pPr indent="0" lvl="8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23" name="Shape 2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defRPr/>
            </a:lvl1pPr>
            <a:lvl2pPr indent="0" lvl="1" marL="457200" marR="0" rtl="0" algn="l">
              <a:spcBef>
                <a:spcPts val="0"/>
              </a:spcBef>
              <a:defRPr/>
            </a:lvl2pPr>
            <a:lvl3pPr indent="0" lvl="2" marL="914400" marR="0" rtl="0" algn="l">
              <a:spcBef>
                <a:spcPts val="0"/>
              </a:spcBef>
              <a:defRPr/>
            </a:lvl3pPr>
            <a:lvl4pPr indent="0" lvl="3" marL="1371600" marR="0" rtl="0" algn="l">
              <a:spcBef>
                <a:spcPts val="0"/>
              </a:spcBef>
              <a:defRPr/>
            </a:lvl4pPr>
            <a:lvl5pPr indent="0" lvl="4" marL="1828800" marR="0" rtl="0" algn="l">
              <a:spcBef>
                <a:spcPts val="0"/>
              </a:spcBef>
              <a:defRPr/>
            </a:lvl5pPr>
            <a:lvl6pPr indent="0" lvl="5" marL="2286000" marR="0" rtl="0" algn="l">
              <a:spcBef>
                <a:spcPts val="0"/>
              </a:spcBef>
              <a:defRPr/>
            </a:lvl6pPr>
            <a:lvl7pPr indent="0" lvl="6" marL="2743200" marR="0" rtl="0" algn="l">
              <a:spcBef>
                <a:spcPts val="0"/>
              </a:spcBef>
              <a:defRPr/>
            </a:lvl7pPr>
            <a:lvl8pPr indent="0" lvl="7" marL="3200400" marR="0" rtl="0" algn="l">
              <a:spcBef>
                <a:spcPts val="0"/>
              </a:spcBef>
              <a:defRPr/>
            </a:lvl8pPr>
            <a:lvl9pPr indent="0" lvl="8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vertTitleAndTx">
  <p:cSld name="Vertical Title and 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 algn="ctr">
              <a:spcBef>
                <a:spcPts val="0"/>
              </a:spcBef>
              <a:buClr>
                <a:schemeClr val="dk1"/>
              </a:buClr>
              <a:buFont typeface="Calibri"/>
              <a:buNone/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80" name="Shape 80"/>
          <p:cNvSpPr txBox="1"/>
          <p:nvPr>
            <p:ph idx="1" type="body"/>
          </p:nvPr>
        </p:nvSpPr>
        <p:spPr>
          <a:xfrm rot="5400000">
            <a:off x="541337" y="190500"/>
            <a:ext cx="5851525" cy="6019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39700" lvl="0" marL="342900" rtl="0" algn="l">
              <a:spcBef>
                <a:spcPts val="640"/>
              </a:spcBef>
              <a:buClr>
                <a:schemeClr val="dk1"/>
              </a:buClr>
              <a:buFont typeface="Arial"/>
              <a:buChar char="•"/>
              <a:defRPr/>
            </a:lvl1pPr>
            <a:lvl2pPr indent="-107950" lvl="1" marL="742950" rtl="0" algn="l">
              <a:spcBef>
                <a:spcPts val="560"/>
              </a:spcBef>
              <a:buClr>
                <a:schemeClr val="dk1"/>
              </a:buClr>
              <a:buFont typeface="Arial"/>
              <a:buChar char="–"/>
              <a:defRPr/>
            </a:lvl2pPr>
            <a:lvl3pPr indent="-76200" lvl="2" marL="1143000" rtl="0" algn="l">
              <a:spcBef>
                <a:spcPts val="480"/>
              </a:spcBef>
              <a:buClr>
                <a:schemeClr val="dk1"/>
              </a:buClr>
              <a:buFont typeface="Arial"/>
              <a:buChar char="•"/>
              <a:defRPr/>
            </a:lvl3pPr>
            <a:lvl4pPr indent="-101600" lvl="3" marL="1600200" rtl="0" algn="l">
              <a:spcBef>
                <a:spcPts val="400"/>
              </a:spcBef>
              <a:buClr>
                <a:schemeClr val="dk1"/>
              </a:buClr>
              <a:buFont typeface="Arial"/>
              <a:buChar char="–"/>
              <a:defRPr/>
            </a:lvl4pPr>
            <a:lvl5pPr indent="-101600" lvl="4" marL="2057400" rtl="0" algn="l">
              <a:spcBef>
                <a:spcPts val="400"/>
              </a:spcBef>
              <a:buClr>
                <a:schemeClr val="dk1"/>
              </a:buClr>
              <a:buFont typeface="Arial"/>
              <a:buChar char="»"/>
              <a:defRPr/>
            </a:lvl5pPr>
            <a:lvl6pPr indent="-101600" lvl="5" marL="2514600" rtl="0" algn="l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6pPr>
            <a:lvl7pPr indent="-101600" lvl="6" marL="2971800" rtl="0" algn="l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7pPr>
            <a:lvl8pPr indent="-101600" lvl="7" marL="3429000" rtl="0" algn="l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8pPr>
            <a:lvl9pPr indent="-101600" lvl="8" marL="3886200" rtl="0" algn="l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9pPr>
          </a:lstStyle>
          <a:p/>
        </p:txBody>
      </p:sp>
      <p:sp>
        <p:nvSpPr>
          <p:cNvPr id="81" name="Shape 81"/>
          <p:cNvSpPr txBox="1"/>
          <p:nvPr>
            <p:ph idx="10" type="dt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defRPr/>
            </a:lvl1pPr>
            <a:lvl2pPr indent="0" lvl="1" marL="457200" marR="0" rtl="0" algn="l">
              <a:spcBef>
                <a:spcPts val="0"/>
              </a:spcBef>
              <a:defRPr/>
            </a:lvl2pPr>
            <a:lvl3pPr indent="0" lvl="2" marL="914400" marR="0" rtl="0" algn="l">
              <a:spcBef>
                <a:spcPts val="0"/>
              </a:spcBef>
              <a:defRPr/>
            </a:lvl3pPr>
            <a:lvl4pPr indent="0" lvl="3" marL="1371600" marR="0" rtl="0" algn="l">
              <a:spcBef>
                <a:spcPts val="0"/>
              </a:spcBef>
              <a:defRPr/>
            </a:lvl4pPr>
            <a:lvl5pPr indent="0" lvl="4" marL="1828800" marR="0" rtl="0" algn="l">
              <a:spcBef>
                <a:spcPts val="0"/>
              </a:spcBef>
              <a:defRPr/>
            </a:lvl5pPr>
            <a:lvl6pPr indent="0" lvl="5" marL="2286000" marR="0" rtl="0" algn="l">
              <a:spcBef>
                <a:spcPts val="0"/>
              </a:spcBef>
              <a:defRPr/>
            </a:lvl6pPr>
            <a:lvl7pPr indent="0" lvl="6" marL="2743200" marR="0" rtl="0" algn="l">
              <a:spcBef>
                <a:spcPts val="0"/>
              </a:spcBef>
              <a:defRPr/>
            </a:lvl7pPr>
            <a:lvl8pPr indent="0" lvl="7" marL="3200400" marR="0" rtl="0" algn="l">
              <a:spcBef>
                <a:spcPts val="0"/>
              </a:spcBef>
              <a:defRPr/>
            </a:lvl8pPr>
            <a:lvl9pPr indent="0" lvl="8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82" name="Shape 8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defRPr/>
            </a:lvl1pPr>
            <a:lvl2pPr indent="0" lvl="1" marL="457200" marR="0" rtl="0" algn="l">
              <a:spcBef>
                <a:spcPts val="0"/>
              </a:spcBef>
              <a:defRPr/>
            </a:lvl2pPr>
            <a:lvl3pPr indent="0" lvl="2" marL="914400" marR="0" rtl="0" algn="l">
              <a:spcBef>
                <a:spcPts val="0"/>
              </a:spcBef>
              <a:defRPr/>
            </a:lvl3pPr>
            <a:lvl4pPr indent="0" lvl="3" marL="1371600" marR="0" rtl="0" algn="l">
              <a:spcBef>
                <a:spcPts val="0"/>
              </a:spcBef>
              <a:defRPr/>
            </a:lvl4pPr>
            <a:lvl5pPr indent="0" lvl="4" marL="1828800" marR="0" rtl="0" algn="l">
              <a:spcBef>
                <a:spcPts val="0"/>
              </a:spcBef>
              <a:defRPr/>
            </a:lvl5pPr>
            <a:lvl6pPr indent="0" lvl="5" marL="2286000" marR="0" rtl="0" algn="l">
              <a:spcBef>
                <a:spcPts val="0"/>
              </a:spcBef>
              <a:defRPr/>
            </a:lvl6pPr>
            <a:lvl7pPr indent="0" lvl="6" marL="2743200" marR="0" rtl="0" algn="l">
              <a:spcBef>
                <a:spcPts val="0"/>
              </a:spcBef>
              <a:defRPr/>
            </a:lvl7pPr>
            <a:lvl8pPr indent="0" lvl="7" marL="3200400" marR="0" rtl="0" algn="l">
              <a:spcBef>
                <a:spcPts val="0"/>
              </a:spcBef>
              <a:defRPr/>
            </a:lvl8pPr>
            <a:lvl9pPr indent="0" lvl="8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83" name="Shape 83"/>
          <p:cNvSpPr txBox="1"/>
          <p:nvPr>
            <p:ph idx="12" type="sldNum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">
  <p:cSld name="Title and Conten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 algn="ctr">
              <a:spcBef>
                <a:spcPts val="0"/>
              </a:spcBef>
              <a:buClr>
                <a:schemeClr val="dk1"/>
              </a:buClr>
              <a:buFont typeface="Calibri"/>
              <a:buNone/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39700" lvl="0" marL="342900" rtl="0" algn="l">
              <a:spcBef>
                <a:spcPts val="640"/>
              </a:spcBef>
              <a:buClr>
                <a:schemeClr val="dk1"/>
              </a:buClr>
              <a:buFont typeface="Arial"/>
              <a:buChar char="•"/>
              <a:defRPr/>
            </a:lvl1pPr>
            <a:lvl2pPr indent="-107950" lvl="1" marL="742950" rtl="0" algn="l">
              <a:spcBef>
                <a:spcPts val="560"/>
              </a:spcBef>
              <a:buClr>
                <a:schemeClr val="dk1"/>
              </a:buClr>
              <a:buFont typeface="Arial"/>
              <a:buChar char="–"/>
              <a:defRPr/>
            </a:lvl2pPr>
            <a:lvl3pPr indent="-76200" lvl="2" marL="1143000" rtl="0" algn="l">
              <a:spcBef>
                <a:spcPts val="480"/>
              </a:spcBef>
              <a:buClr>
                <a:schemeClr val="dk1"/>
              </a:buClr>
              <a:buFont typeface="Arial"/>
              <a:buChar char="•"/>
              <a:defRPr/>
            </a:lvl3pPr>
            <a:lvl4pPr indent="-101600" lvl="3" marL="1600200" rtl="0" algn="l">
              <a:spcBef>
                <a:spcPts val="400"/>
              </a:spcBef>
              <a:buClr>
                <a:schemeClr val="dk1"/>
              </a:buClr>
              <a:buFont typeface="Arial"/>
              <a:buChar char="–"/>
              <a:defRPr/>
            </a:lvl4pPr>
            <a:lvl5pPr indent="-101600" lvl="4" marL="2057400" rtl="0" algn="l">
              <a:spcBef>
                <a:spcPts val="400"/>
              </a:spcBef>
              <a:buClr>
                <a:schemeClr val="dk1"/>
              </a:buClr>
              <a:buFont typeface="Arial"/>
              <a:buChar char="»"/>
              <a:defRPr/>
            </a:lvl5pPr>
            <a:lvl6pPr indent="-101600" lvl="5" marL="2514600" rtl="0" algn="l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6pPr>
            <a:lvl7pPr indent="-101600" lvl="6" marL="2971800" rtl="0" algn="l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7pPr>
            <a:lvl8pPr indent="-101600" lvl="7" marL="3429000" rtl="0" algn="l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8pPr>
            <a:lvl9pPr indent="-101600" lvl="8" marL="3886200" rtl="0" algn="l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9pPr>
          </a:lstStyle>
          <a:p/>
        </p:txBody>
      </p:sp>
      <p:sp>
        <p:nvSpPr>
          <p:cNvPr id="28" name="Shape 28"/>
          <p:cNvSpPr txBox="1"/>
          <p:nvPr>
            <p:ph idx="10" type="dt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defRPr/>
            </a:lvl1pPr>
            <a:lvl2pPr indent="0" lvl="1" marL="457200" marR="0" rtl="0" algn="l">
              <a:spcBef>
                <a:spcPts val="0"/>
              </a:spcBef>
              <a:defRPr/>
            </a:lvl2pPr>
            <a:lvl3pPr indent="0" lvl="2" marL="914400" marR="0" rtl="0" algn="l">
              <a:spcBef>
                <a:spcPts val="0"/>
              </a:spcBef>
              <a:defRPr/>
            </a:lvl3pPr>
            <a:lvl4pPr indent="0" lvl="3" marL="1371600" marR="0" rtl="0" algn="l">
              <a:spcBef>
                <a:spcPts val="0"/>
              </a:spcBef>
              <a:defRPr/>
            </a:lvl4pPr>
            <a:lvl5pPr indent="0" lvl="4" marL="1828800" marR="0" rtl="0" algn="l">
              <a:spcBef>
                <a:spcPts val="0"/>
              </a:spcBef>
              <a:defRPr/>
            </a:lvl5pPr>
            <a:lvl6pPr indent="0" lvl="5" marL="2286000" marR="0" rtl="0" algn="l">
              <a:spcBef>
                <a:spcPts val="0"/>
              </a:spcBef>
              <a:defRPr/>
            </a:lvl6pPr>
            <a:lvl7pPr indent="0" lvl="6" marL="2743200" marR="0" rtl="0" algn="l">
              <a:spcBef>
                <a:spcPts val="0"/>
              </a:spcBef>
              <a:defRPr/>
            </a:lvl7pPr>
            <a:lvl8pPr indent="0" lvl="7" marL="3200400" marR="0" rtl="0" algn="l">
              <a:spcBef>
                <a:spcPts val="0"/>
              </a:spcBef>
              <a:defRPr/>
            </a:lvl8pPr>
            <a:lvl9pPr indent="0" lvl="8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29" name="Shape 2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defRPr/>
            </a:lvl1pPr>
            <a:lvl2pPr indent="0" lvl="1" marL="457200" marR="0" rtl="0" algn="l">
              <a:spcBef>
                <a:spcPts val="0"/>
              </a:spcBef>
              <a:defRPr/>
            </a:lvl2pPr>
            <a:lvl3pPr indent="0" lvl="2" marL="914400" marR="0" rtl="0" algn="l">
              <a:spcBef>
                <a:spcPts val="0"/>
              </a:spcBef>
              <a:defRPr/>
            </a:lvl3pPr>
            <a:lvl4pPr indent="0" lvl="3" marL="1371600" marR="0" rtl="0" algn="l">
              <a:spcBef>
                <a:spcPts val="0"/>
              </a:spcBef>
              <a:defRPr/>
            </a:lvl4pPr>
            <a:lvl5pPr indent="0" lvl="4" marL="1828800" marR="0" rtl="0" algn="l">
              <a:spcBef>
                <a:spcPts val="0"/>
              </a:spcBef>
              <a:defRPr/>
            </a:lvl5pPr>
            <a:lvl6pPr indent="0" lvl="5" marL="2286000" marR="0" rtl="0" algn="l">
              <a:spcBef>
                <a:spcPts val="0"/>
              </a:spcBef>
              <a:defRPr/>
            </a:lvl6pPr>
            <a:lvl7pPr indent="0" lvl="6" marL="2743200" marR="0" rtl="0" algn="l">
              <a:spcBef>
                <a:spcPts val="0"/>
              </a:spcBef>
              <a:defRPr/>
            </a:lvl7pPr>
            <a:lvl8pPr indent="0" lvl="7" marL="3200400" marR="0" rtl="0" algn="l">
              <a:spcBef>
                <a:spcPts val="0"/>
              </a:spcBef>
              <a:defRPr/>
            </a:lvl8pPr>
            <a:lvl9pPr indent="0" lvl="8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30" name="Shape 30"/>
          <p:cNvSpPr txBox="1"/>
          <p:nvPr>
            <p:ph idx="12" type="sldNum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 txBox="1"/>
          <p:nvPr>
            <p:ph type="title"/>
          </p:nvPr>
        </p:nvSpPr>
        <p:spPr>
          <a:xfrm>
            <a:off x="722312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 algn="l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33" name="Shape 33"/>
          <p:cNvSpPr txBox="1"/>
          <p:nvPr>
            <p:ph idx="1" type="body"/>
          </p:nvPr>
        </p:nvSpPr>
        <p:spPr>
          <a:xfrm>
            <a:off x="722312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1pPr>
            <a:lvl2pPr indent="0" lvl="1" marL="45720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2pPr>
            <a:lvl3pPr indent="0" lvl="2" marL="91440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3pPr>
            <a:lvl4pPr indent="0" lvl="3" marL="137160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4pPr>
            <a:lvl5pPr indent="0" lvl="4" marL="182880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5pPr>
            <a:lvl6pPr indent="0" lvl="5" marL="228600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6pPr>
            <a:lvl7pPr indent="0" lvl="6" marL="274320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7pPr>
            <a:lvl8pPr indent="0" lvl="7" marL="320040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8pPr>
            <a:lvl9pPr indent="0" lvl="8" marL="365760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9pPr>
          </a:lstStyle>
          <a:p/>
        </p:txBody>
      </p:sp>
      <p:sp>
        <p:nvSpPr>
          <p:cNvPr id="34" name="Shape 34"/>
          <p:cNvSpPr txBox="1"/>
          <p:nvPr>
            <p:ph idx="10" type="dt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defRPr/>
            </a:lvl1pPr>
            <a:lvl2pPr indent="0" lvl="1" marL="457200" marR="0" rtl="0" algn="l">
              <a:spcBef>
                <a:spcPts val="0"/>
              </a:spcBef>
              <a:defRPr/>
            </a:lvl2pPr>
            <a:lvl3pPr indent="0" lvl="2" marL="914400" marR="0" rtl="0" algn="l">
              <a:spcBef>
                <a:spcPts val="0"/>
              </a:spcBef>
              <a:defRPr/>
            </a:lvl3pPr>
            <a:lvl4pPr indent="0" lvl="3" marL="1371600" marR="0" rtl="0" algn="l">
              <a:spcBef>
                <a:spcPts val="0"/>
              </a:spcBef>
              <a:defRPr/>
            </a:lvl4pPr>
            <a:lvl5pPr indent="0" lvl="4" marL="1828800" marR="0" rtl="0" algn="l">
              <a:spcBef>
                <a:spcPts val="0"/>
              </a:spcBef>
              <a:defRPr/>
            </a:lvl5pPr>
            <a:lvl6pPr indent="0" lvl="5" marL="2286000" marR="0" rtl="0" algn="l">
              <a:spcBef>
                <a:spcPts val="0"/>
              </a:spcBef>
              <a:defRPr/>
            </a:lvl6pPr>
            <a:lvl7pPr indent="0" lvl="6" marL="2743200" marR="0" rtl="0" algn="l">
              <a:spcBef>
                <a:spcPts val="0"/>
              </a:spcBef>
              <a:defRPr/>
            </a:lvl7pPr>
            <a:lvl8pPr indent="0" lvl="7" marL="3200400" marR="0" rtl="0" algn="l">
              <a:spcBef>
                <a:spcPts val="0"/>
              </a:spcBef>
              <a:defRPr/>
            </a:lvl8pPr>
            <a:lvl9pPr indent="0" lvl="8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35" name="Shape 3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defRPr/>
            </a:lvl1pPr>
            <a:lvl2pPr indent="0" lvl="1" marL="457200" marR="0" rtl="0" algn="l">
              <a:spcBef>
                <a:spcPts val="0"/>
              </a:spcBef>
              <a:defRPr/>
            </a:lvl2pPr>
            <a:lvl3pPr indent="0" lvl="2" marL="914400" marR="0" rtl="0" algn="l">
              <a:spcBef>
                <a:spcPts val="0"/>
              </a:spcBef>
              <a:defRPr/>
            </a:lvl3pPr>
            <a:lvl4pPr indent="0" lvl="3" marL="1371600" marR="0" rtl="0" algn="l">
              <a:spcBef>
                <a:spcPts val="0"/>
              </a:spcBef>
              <a:defRPr/>
            </a:lvl4pPr>
            <a:lvl5pPr indent="0" lvl="4" marL="1828800" marR="0" rtl="0" algn="l">
              <a:spcBef>
                <a:spcPts val="0"/>
              </a:spcBef>
              <a:defRPr/>
            </a:lvl5pPr>
            <a:lvl6pPr indent="0" lvl="5" marL="2286000" marR="0" rtl="0" algn="l">
              <a:spcBef>
                <a:spcPts val="0"/>
              </a:spcBef>
              <a:defRPr/>
            </a:lvl6pPr>
            <a:lvl7pPr indent="0" lvl="6" marL="2743200" marR="0" rtl="0" algn="l">
              <a:spcBef>
                <a:spcPts val="0"/>
              </a:spcBef>
              <a:defRPr/>
            </a:lvl7pPr>
            <a:lvl8pPr indent="0" lvl="7" marL="3200400" marR="0" rtl="0" algn="l">
              <a:spcBef>
                <a:spcPts val="0"/>
              </a:spcBef>
              <a:defRPr/>
            </a:lvl8pPr>
            <a:lvl9pPr indent="0" lvl="8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36" name="Shape 36"/>
          <p:cNvSpPr txBox="1"/>
          <p:nvPr>
            <p:ph idx="12" type="sldNum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Obj">
  <p:cSld name="Two Conten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 algn="ctr">
              <a:spcBef>
                <a:spcPts val="0"/>
              </a:spcBef>
              <a:buClr>
                <a:schemeClr val="dk1"/>
              </a:buClr>
              <a:buFont typeface="Calibri"/>
              <a:buNone/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39" name="Shape 39"/>
          <p:cNvSpPr txBox="1"/>
          <p:nvPr>
            <p:ph idx="1" type="body"/>
          </p:nvPr>
        </p:nvSpPr>
        <p:spPr>
          <a:xfrm>
            <a:off x="457200" y="1600200"/>
            <a:ext cx="4038599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2" type="body"/>
          </p:nvPr>
        </p:nvSpPr>
        <p:spPr>
          <a:xfrm>
            <a:off x="4648200" y="1600200"/>
            <a:ext cx="4038599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41" name="Shape 41"/>
          <p:cNvSpPr txBox="1"/>
          <p:nvPr>
            <p:ph idx="10" type="dt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defRPr/>
            </a:lvl1pPr>
            <a:lvl2pPr indent="0" lvl="1" marL="457200" marR="0" rtl="0" algn="l">
              <a:spcBef>
                <a:spcPts val="0"/>
              </a:spcBef>
              <a:defRPr/>
            </a:lvl2pPr>
            <a:lvl3pPr indent="0" lvl="2" marL="914400" marR="0" rtl="0" algn="l">
              <a:spcBef>
                <a:spcPts val="0"/>
              </a:spcBef>
              <a:defRPr/>
            </a:lvl3pPr>
            <a:lvl4pPr indent="0" lvl="3" marL="1371600" marR="0" rtl="0" algn="l">
              <a:spcBef>
                <a:spcPts val="0"/>
              </a:spcBef>
              <a:defRPr/>
            </a:lvl4pPr>
            <a:lvl5pPr indent="0" lvl="4" marL="1828800" marR="0" rtl="0" algn="l">
              <a:spcBef>
                <a:spcPts val="0"/>
              </a:spcBef>
              <a:defRPr/>
            </a:lvl5pPr>
            <a:lvl6pPr indent="0" lvl="5" marL="2286000" marR="0" rtl="0" algn="l">
              <a:spcBef>
                <a:spcPts val="0"/>
              </a:spcBef>
              <a:defRPr/>
            </a:lvl6pPr>
            <a:lvl7pPr indent="0" lvl="6" marL="2743200" marR="0" rtl="0" algn="l">
              <a:spcBef>
                <a:spcPts val="0"/>
              </a:spcBef>
              <a:defRPr/>
            </a:lvl7pPr>
            <a:lvl8pPr indent="0" lvl="7" marL="3200400" marR="0" rtl="0" algn="l">
              <a:spcBef>
                <a:spcPts val="0"/>
              </a:spcBef>
              <a:defRPr/>
            </a:lvl8pPr>
            <a:lvl9pPr indent="0" lvl="8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42" name="Shape 4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defRPr/>
            </a:lvl1pPr>
            <a:lvl2pPr indent="0" lvl="1" marL="457200" marR="0" rtl="0" algn="l">
              <a:spcBef>
                <a:spcPts val="0"/>
              </a:spcBef>
              <a:defRPr/>
            </a:lvl2pPr>
            <a:lvl3pPr indent="0" lvl="2" marL="914400" marR="0" rtl="0" algn="l">
              <a:spcBef>
                <a:spcPts val="0"/>
              </a:spcBef>
              <a:defRPr/>
            </a:lvl3pPr>
            <a:lvl4pPr indent="0" lvl="3" marL="1371600" marR="0" rtl="0" algn="l">
              <a:spcBef>
                <a:spcPts val="0"/>
              </a:spcBef>
              <a:defRPr/>
            </a:lvl4pPr>
            <a:lvl5pPr indent="0" lvl="4" marL="1828800" marR="0" rtl="0" algn="l">
              <a:spcBef>
                <a:spcPts val="0"/>
              </a:spcBef>
              <a:defRPr/>
            </a:lvl5pPr>
            <a:lvl6pPr indent="0" lvl="5" marL="2286000" marR="0" rtl="0" algn="l">
              <a:spcBef>
                <a:spcPts val="0"/>
              </a:spcBef>
              <a:defRPr/>
            </a:lvl6pPr>
            <a:lvl7pPr indent="0" lvl="6" marL="2743200" marR="0" rtl="0" algn="l">
              <a:spcBef>
                <a:spcPts val="0"/>
              </a:spcBef>
              <a:defRPr/>
            </a:lvl7pPr>
            <a:lvl8pPr indent="0" lvl="7" marL="3200400" marR="0" rtl="0" algn="l">
              <a:spcBef>
                <a:spcPts val="0"/>
              </a:spcBef>
              <a:defRPr/>
            </a:lvl8pPr>
            <a:lvl9pPr indent="0" lvl="8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TxTwoObj">
  <p:cSld name="Comparison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457200" y="1535112"/>
            <a:ext cx="4040187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rtl="0">
              <a:spcBef>
                <a:spcPts val="0"/>
              </a:spcBef>
              <a:buFont typeface="Calibri"/>
              <a:buNone/>
              <a:defRPr/>
            </a:lvl1pPr>
            <a:lvl2pPr indent="0" lvl="1" marL="457200" rtl="0">
              <a:spcBef>
                <a:spcPts val="0"/>
              </a:spcBef>
              <a:buFont typeface="Calibri"/>
              <a:buNone/>
              <a:defRPr/>
            </a:lvl2pPr>
            <a:lvl3pPr indent="0" lvl="2" marL="914400" rtl="0">
              <a:spcBef>
                <a:spcPts val="0"/>
              </a:spcBef>
              <a:buFont typeface="Calibri"/>
              <a:buNone/>
              <a:defRPr/>
            </a:lvl3pPr>
            <a:lvl4pPr indent="0" lvl="3" marL="1371600" rtl="0">
              <a:spcBef>
                <a:spcPts val="0"/>
              </a:spcBef>
              <a:buFont typeface="Calibri"/>
              <a:buNone/>
              <a:defRPr/>
            </a:lvl4pPr>
            <a:lvl5pPr indent="0" lvl="4" marL="1828800" rtl="0">
              <a:spcBef>
                <a:spcPts val="0"/>
              </a:spcBef>
              <a:buFont typeface="Calibri"/>
              <a:buNone/>
              <a:defRPr/>
            </a:lvl5pPr>
            <a:lvl6pPr indent="0" lvl="5" marL="2286000" rtl="0">
              <a:spcBef>
                <a:spcPts val="0"/>
              </a:spcBef>
              <a:buFont typeface="Calibri"/>
              <a:buNone/>
              <a:defRPr/>
            </a:lvl6pPr>
            <a:lvl7pPr indent="0" lvl="6" marL="2743200" rtl="0">
              <a:spcBef>
                <a:spcPts val="0"/>
              </a:spcBef>
              <a:buFont typeface="Calibri"/>
              <a:buNone/>
              <a:defRPr/>
            </a:lvl7pPr>
            <a:lvl8pPr indent="0" lvl="7" marL="3200400" rtl="0">
              <a:spcBef>
                <a:spcPts val="0"/>
              </a:spcBef>
              <a:buFont typeface="Calibri"/>
              <a:buNone/>
              <a:defRPr/>
            </a:lvl8pPr>
            <a:lvl9pPr indent="0" lvl="8" marL="3657600" rtl="0">
              <a:spcBef>
                <a:spcPts val="0"/>
              </a:spcBef>
              <a:buFont typeface="Calibri"/>
              <a:buNone/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2" type="body"/>
          </p:nvPr>
        </p:nvSpPr>
        <p:spPr>
          <a:xfrm>
            <a:off x="457200" y="2174875"/>
            <a:ext cx="4040187" cy="395128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48" name="Shape 48"/>
          <p:cNvSpPr txBox="1"/>
          <p:nvPr>
            <p:ph idx="3" type="body"/>
          </p:nvPr>
        </p:nvSpPr>
        <p:spPr>
          <a:xfrm>
            <a:off x="4645025" y="1535112"/>
            <a:ext cx="4041774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rtl="0">
              <a:spcBef>
                <a:spcPts val="0"/>
              </a:spcBef>
              <a:buFont typeface="Calibri"/>
              <a:buNone/>
              <a:defRPr/>
            </a:lvl1pPr>
            <a:lvl2pPr indent="0" lvl="1" marL="457200" rtl="0">
              <a:spcBef>
                <a:spcPts val="0"/>
              </a:spcBef>
              <a:buFont typeface="Calibri"/>
              <a:buNone/>
              <a:defRPr/>
            </a:lvl2pPr>
            <a:lvl3pPr indent="0" lvl="2" marL="914400" rtl="0">
              <a:spcBef>
                <a:spcPts val="0"/>
              </a:spcBef>
              <a:buFont typeface="Calibri"/>
              <a:buNone/>
              <a:defRPr/>
            </a:lvl3pPr>
            <a:lvl4pPr indent="0" lvl="3" marL="1371600" rtl="0">
              <a:spcBef>
                <a:spcPts val="0"/>
              </a:spcBef>
              <a:buFont typeface="Calibri"/>
              <a:buNone/>
              <a:defRPr/>
            </a:lvl4pPr>
            <a:lvl5pPr indent="0" lvl="4" marL="1828800" rtl="0">
              <a:spcBef>
                <a:spcPts val="0"/>
              </a:spcBef>
              <a:buFont typeface="Calibri"/>
              <a:buNone/>
              <a:defRPr/>
            </a:lvl5pPr>
            <a:lvl6pPr indent="0" lvl="5" marL="2286000" rtl="0">
              <a:spcBef>
                <a:spcPts val="0"/>
              </a:spcBef>
              <a:buFont typeface="Calibri"/>
              <a:buNone/>
              <a:defRPr/>
            </a:lvl6pPr>
            <a:lvl7pPr indent="0" lvl="6" marL="2743200" rtl="0">
              <a:spcBef>
                <a:spcPts val="0"/>
              </a:spcBef>
              <a:buFont typeface="Calibri"/>
              <a:buNone/>
              <a:defRPr/>
            </a:lvl7pPr>
            <a:lvl8pPr indent="0" lvl="7" marL="3200400" rtl="0">
              <a:spcBef>
                <a:spcPts val="0"/>
              </a:spcBef>
              <a:buFont typeface="Calibri"/>
              <a:buNone/>
              <a:defRPr/>
            </a:lvl8pPr>
            <a:lvl9pPr indent="0" lvl="8" marL="3657600" rtl="0">
              <a:spcBef>
                <a:spcPts val="0"/>
              </a:spcBef>
              <a:buFont typeface="Calibri"/>
              <a:buNone/>
              <a:defRPr/>
            </a:lvl9pPr>
          </a:lstStyle>
          <a:p/>
        </p:txBody>
      </p:sp>
      <p:sp>
        <p:nvSpPr>
          <p:cNvPr id="49" name="Shape 49"/>
          <p:cNvSpPr txBox="1"/>
          <p:nvPr>
            <p:ph idx="4" type="body"/>
          </p:nvPr>
        </p:nvSpPr>
        <p:spPr>
          <a:xfrm>
            <a:off x="4645025" y="2174875"/>
            <a:ext cx="4041774" cy="395128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50" name="Shape 50"/>
          <p:cNvSpPr txBox="1"/>
          <p:nvPr>
            <p:ph idx="10" type="dt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defRPr/>
            </a:lvl1pPr>
            <a:lvl2pPr indent="0" lvl="1" marL="457200" marR="0" rtl="0" algn="l">
              <a:spcBef>
                <a:spcPts val="0"/>
              </a:spcBef>
              <a:defRPr/>
            </a:lvl2pPr>
            <a:lvl3pPr indent="0" lvl="2" marL="914400" marR="0" rtl="0" algn="l">
              <a:spcBef>
                <a:spcPts val="0"/>
              </a:spcBef>
              <a:defRPr/>
            </a:lvl3pPr>
            <a:lvl4pPr indent="0" lvl="3" marL="1371600" marR="0" rtl="0" algn="l">
              <a:spcBef>
                <a:spcPts val="0"/>
              </a:spcBef>
              <a:defRPr/>
            </a:lvl4pPr>
            <a:lvl5pPr indent="0" lvl="4" marL="1828800" marR="0" rtl="0" algn="l">
              <a:spcBef>
                <a:spcPts val="0"/>
              </a:spcBef>
              <a:defRPr/>
            </a:lvl5pPr>
            <a:lvl6pPr indent="0" lvl="5" marL="2286000" marR="0" rtl="0" algn="l">
              <a:spcBef>
                <a:spcPts val="0"/>
              </a:spcBef>
              <a:defRPr/>
            </a:lvl6pPr>
            <a:lvl7pPr indent="0" lvl="6" marL="2743200" marR="0" rtl="0" algn="l">
              <a:spcBef>
                <a:spcPts val="0"/>
              </a:spcBef>
              <a:defRPr/>
            </a:lvl7pPr>
            <a:lvl8pPr indent="0" lvl="7" marL="3200400" marR="0" rtl="0" algn="l">
              <a:spcBef>
                <a:spcPts val="0"/>
              </a:spcBef>
              <a:defRPr/>
            </a:lvl8pPr>
            <a:lvl9pPr indent="0" lvl="8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51" name="Shape 5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defRPr/>
            </a:lvl1pPr>
            <a:lvl2pPr indent="0" lvl="1" marL="457200" marR="0" rtl="0" algn="l">
              <a:spcBef>
                <a:spcPts val="0"/>
              </a:spcBef>
              <a:defRPr/>
            </a:lvl2pPr>
            <a:lvl3pPr indent="0" lvl="2" marL="914400" marR="0" rtl="0" algn="l">
              <a:spcBef>
                <a:spcPts val="0"/>
              </a:spcBef>
              <a:defRPr/>
            </a:lvl3pPr>
            <a:lvl4pPr indent="0" lvl="3" marL="1371600" marR="0" rtl="0" algn="l">
              <a:spcBef>
                <a:spcPts val="0"/>
              </a:spcBef>
              <a:defRPr/>
            </a:lvl4pPr>
            <a:lvl5pPr indent="0" lvl="4" marL="1828800" marR="0" rtl="0" algn="l">
              <a:spcBef>
                <a:spcPts val="0"/>
              </a:spcBef>
              <a:defRPr/>
            </a:lvl5pPr>
            <a:lvl6pPr indent="0" lvl="5" marL="2286000" marR="0" rtl="0" algn="l">
              <a:spcBef>
                <a:spcPts val="0"/>
              </a:spcBef>
              <a:defRPr/>
            </a:lvl6pPr>
            <a:lvl7pPr indent="0" lvl="6" marL="2743200" marR="0" rtl="0" algn="l">
              <a:spcBef>
                <a:spcPts val="0"/>
              </a:spcBef>
              <a:defRPr/>
            </a:lvl7pPr>
            <a:lvl8pPr indent="0" lvl="7" marL="3200400" marR="0" rtl="0" algn="l">
              <a:spcBef>
                <a:spcPts val="0"/>
              </a:spcBef>
              <a:defRPr/>
            </a:lvl8pPr>
            <a:lvl9pPr indent="0" lvl="8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52" name="Shape 52"/>
          <p:cNvSpPr txBox="1"/>
          <p:nvPr>
            <p:ph idx="12" type="sldNum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 algn="ctr">
              <a:spcBef>
                <a:spcPts val="0"/>
              </a:spcBef>
              <a:buClr>
                <a:schemeClr val="dk1"/>
              </a:buClr>
              <a:buFont typeface="Calibri"/>
              <a:buNone/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55" name="Shape 55"/>
          <p:cNvSpPr txBox="1"/>
          <p:nvPr>
            <p:ph idx="10" type="dt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defRPr/>
            </a:lvl1pPr>
            <a:lvl2pPr indent="0" lvl="1" marL="457200" marR="0" rtl="0" algn="l">
              <a:spcBef>
                <a:spcPts val="0"/>
              </a:spcBef>
              <a:defRPr/>
            </a:lvl2pPr>
            <a:lvl3pPr indent="0" lvl="2" marL="914400" marR="0" rtl="0" algn="l">
              <a:spcBef>
                <a:spcPts val="0"/>
              </a:spcBef>
              <a:defRPr/>
            </a:lvl3pPr>
            <a:lvl4pPr indent="0" lvl="3" marL="1371600" marR="0" rtl="0" algn="l">
              <a:spcBef>
                <a:spcPts val="0"/>
              </a:spcBef>
              <a:defRPr/>
            </a:lvl4pPr>
            <a:lvl5pPr indent="0" lvl="4" marL="1828800" marR="0" rtl="0" algn="l">
              <a:spcBef>
                <a:spcPts val="0"/>
              </a:spcBef>
              <a:defRPr/>
            </a:lvl5pPr>
            <a:lvl6pPr indent="0" lvl="5" marL="2286000" marR="0" rtl="0" algn="l">
              <a:spcBef>
                <a:spcPts val="0"/>
              </a:spcBef>
              <a:defRPr/>
            </a:lvl6pPr>
            <a:lvl7pPr indent="0" lvl="6" marL="2743200" marR="0" rtl="0" algn="l">
              <a:spcBef>
                <a:spcPts val="0"/>
              </a:spcBef>
              <a:defRPr/>
            </a:lvl7pPr>
            <a:lvl8pPr indent="0" lvl="7" marL="3200400" marR="0" rtl="0" algn="l">
              <a:spcBef>
                <a:spcPts val="0"/>
              </a:spcBef>
              <a:defRPr/>
            </a:lvl8pPr>
            <a:lvl9pPr indent="0" lvl="8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56" name="Shape 5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defRPr/>
            </a:lvl1pPr>
            <a:lvl2pPr indent="0" lvl="1" marL="457200" marR="0" rtl="0" algn="l">
              <a:spcBef>
                <a:spcPts val="0"/>
              </a:spcBef>
              <a:defRPr/>
            </a:lvl2pPr>
            <a:lvl3pPr indent="0" lvl="2" marL="914400" marR="0" rtl="0" algn="l">
              <a:spcBef>
                <a:spcPts val="0"/>
              </a:spcBef>
              <a:defRPr/>
            </a:lvl3pPr>
            <a:lvl4pPr indent="0" lvl="3" marL="1371600" marR="0" rtl="0" algn="l">
              <a:spcBef>
                <a:spcPts val="0"/>
              </a:spcBef>
              <a:defRPr/>
            </a:lvl4pPr>
            <a:lvl5pPr indent="0" lvl="4" marL="1828800" marR="0" rtl="0" algn="l">
              <a:spcBef>
                <a:spcPts val="0"/>
              </a:spcBef>
              <a:defRPr/>
            </a:lvl5pPr>
            <a:lvl6pPr indent="0" lvl="5" marL="2286000" marR="0" rtl="0" algn="l">
              <a:spcBef>
                <a:spcPts val="0"/>
              </a:spcBef>
              <a:defRPr/>
            </a:lvl6pPr>
            <a:lvl7pPr indent="0" lvl="6" marL="2743200" marR="0" rtl="0" algn="l">
              <a:spcBef>
                <a:spcPts val="0"/>
              </a:spcBef>
              <a:defRPr/>
            </a:lvl7pPr>
            <a:lvl8pPr indent="0" lvl="7" marL="3200400" marR="0" rtl="0" algn="l">
              <a:spcBef>
                <a:spcPts val="0"/>
              </a:spcBef>
              <a:defRPr/>
            </a:lvl8pPr>
            <a:lvl9pPr indent="0" lvl="8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57" name="Shape 57"/>
          <p:cNvSpPr txBox="1"/>
          <p:nvPr>
            <p:ph idx="12" type="sldNum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Tx">
  <p:cSld name="Content with Caption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/>
          <p:nvPr>
            <p:ph type="title"/>
          </p:nvPr>
        </p:nvSpPr>
        <p:spPr>
          <a:xfrm>
            <a:off x="457200" y="273050"/>
            <a:ext cx="3008313" cy="116204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lvl="0" rtl="0" algn="l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60" name="Shape 60"/>
          <p:cNvSpPr txBox="1"/>
          <p:nvPr>
            <p:ph idx="1" type="body"/>
          </p:nvPr>
        </p:nvSpPr>
        <p:spPr>
          <a:xfrm>
            <a:off x="3575050" y="273050"/>
            <a:ext cx="5111750" cy="585311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61" name="Shape 61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rtl="0">
              <a:spcBef>
                <a:spcPts val="0"/>
              </a:spcBef>
              <a:buFont typeface="Calibri"/>
              <a:buNone/>
              <a:defRPr/>
            </a:lvl1pPr>
            <a:lvl2pPr indent="0" lvl="1" marL="457200" rtl="0">
              <a:spcBef>
                <a:spcPts val="0"/>
              </a:spcBef>
              <a:buFont typeface="Calibri"/>
              <a:buNone/>
              <a:defRPr/>
            </a:lvl2pPr>
            <a:lvl3pPr indent="0" lvl="2" marL="914400" rtl="0">
              <a:spcBef>
                <a:spcPts val="0"/>
              </a:spcBef>
              <a:buFont typeface="Calibri"/>
              <a:buNone/>
              <a:defRPr/>
            </a:lvl3pPr>
            <a:lvl4pPr indent="0" lvl="3" marL="1371600" rtl="0">
              <a:spcBef>
                <a:spcPts val="0"/>
              </a:spcBef>
              <a:buFont typeface="Calibri"/>
              <a:buNone/>
              <a:defRPr/>
            </a:lvl4pPr>
            <a:lvl5pPr indent="0" lvl="4" marL="1828800" rtl="0">
              <a:spcBef>
                <a:spcPts val="0"/>
              </a:spcBef>
              <a:buFont typeface="Calibri"/>
              <a:buNone/>
              <a:defRPr/>
            </a:lvl5pPr>
            <a:lvl6pPr indent="0" lvl="5" marL="2286000" rtl="0">
              <a:spcBef>
                <a:spcPts val="0"/>
              </a:spcBef>
              <a:buFont typeface="Calibri"/>
              <a:buNone/>
              <a:defRPr/>
            </a:lvl6pPr>
            <a:lvl7pPr indent="0" lvl="6" marL="2743200" rtl="0">
              <a:spcBef>
                <a:spcPts val="0"/>
              </a:spcBef>
              <a:buFont typeface="Calibri"/>
              <a:buNone/>
              <a:defRPr/>
            </a:lvl7pPr>
            <a:lvl8pPr indent="0" lvl="7" marL="3200400" rtl="0">
              <a:spcBef>
                <a:spcPts val="0"/>
              </a:spcBef>
              <a:buFont typeface="Calibri"/>
              <a:buNone/>
              <a:defRPr/>
            </a:lvl8pPr>
            <a:lvl9pPr indent="0" lvl="8" marL="3657600" rtl="0">
              <a:spcBef>
                <a:spcPts val="0"/>
              </a:spcBef>
              <a:buFont typeface="Calibri"/>
              <a:buNone/>
              <a:defRPr/>
            </a:lvl9pPr>
          </a:lstStyle>
          <a:p/>
        </p:txBody>
      </p:sp>
      <p:sp>
        <p:nvSpPr>
          <p:cNvPr id="62" name="Shape 62"/>
          <p:cNvSpPr txBox="1"/>
          <p:nvPr>
            <p:ph idx="10" type="dt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defRPr/>
            </a:lvl1pPr>
            <a:lvl2pPr indent="0" lvl="1" marL="457200" marR="0" rtl="0" algn="l">
              <a:spcBef>
                <a:spcPts val="0"/>
              </a:spcBef>
              <a:defRPr/>
            </a:lvl2pPr>
            <a:lvl3pPr indent="0" lvl="2" marL="914400" marR="0" rtl="0" algn="l">
              <a:spcBef>
                <a:spcPts val="0"/>
              </a:spcBef>
              <a:defRPr/>
            </a:lvl3pPr>
            <a:lvl4pPr indent="0" lvl="3" marL="1371600" marR="0" rtl="0" algn="l">
              <a:spcBef>
                <a:spcPts val="0"/>
              </a:spcBef>
              <a:defRPr/>
            </a:lvl4pPr>
            <a:lvl5pPr indent="0" lvl="4" marL="1828800" marR="0" rtl="0" algn="l">
              <a:spcBef>
                <a:spcPts val="0"/>
              </a:spcBef>
              <a:defRPr/>
            </a:lvl5pPr>
            <a:lvl6pPr indent="0" lvl="5" marL="2286000" marR="0" rtl="0" algn="l">
              <a:spcBef>
                <a:spcPts val="0"/>
              </a:spcBef>
              <a:defRPr/>
            </a:lvl6pPr>
            <a:lvl7pPr indent="0" lvl="6" marL="2743200" marR="0" rtl="0" algn="l">
              <a:spcBef>
                <a:spcPts val="0"/>
              </a:spcBef>
              <a:defRPr/>
            </a:lvl7pPr>
            <a:lvl8pPr indent="0" lvl="7" marL="3200400" marR="0" rtl="0" algn="l">
              <a:spcBef>
                <a:spcPts val="0"/>
              </a:spcBef>
              <a:defRPr/>
            </a:lvl8pPr>
            <a:lvl9pPr indent="0" lvl="8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63" name="Shape 6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defRPr/>
            </a:lvl1pPr>
            <a:lvl2pPr indent="0" lvl="1" marL="457200" marR="0" rtl="0" algn="l">
              <a:spcBef>
                <a:spcPts val="0"/>
              </a:spcBef>
              <a:defRPr/>
            </a:lvl2pPr>
            <a:lvl3pPr indent="0" lvl="2" marL="914400" marR="0" rtl="0" algn="l">
              <a:spcBef>
                <a:spcPts val="0"/>
              </a:spcBef>
              <a:defRPr/>
            </a:lvl3pPr>
            <a:lvl4pPr indent="0" lvl="3" marL="1371600" marR="0" rtl="0" algn="l">
              <a:spcBef>
                <a:spcPts val="0"/>
              </a:spcBef>
              <a:defRPr/>
            </a:lvl4pPr>
            <a:lvl5pPr indent="0" lvl="4" marL="1828800" marR="0" rtl="0" algn="l">
              <a:spcBef>
                <a:spcPts val="0"/>
              </a:spcBef>
              <a:defRPr/>
            </a:lvl5pPr>
            <a:lvl6pPr indent="0" lvl="5" marL="2286000" marR="0" rtl="0" algn="l">
              <a:spcBef>
                <a:spcPts val="0"/>
              </a:spcBef>
              <a:defRPr/>
            </a:lvl6pPr>
            <a:lvl7pPr indent="0" lvl="6" marL="2743200" marR="0" rtl="0" algn="l">
              <a:spcBef>
                <a:spcPts val="0"/>
              </a:spcBef>
              <a:defRPr/>
            </a:lvl7pPr>
            <a:lvl8pPr indent="0" lvl="7" marL="3200400" marR="0" rtl="0" algn="l">
              <a:spcBef>
                <a:spcPts val="0"/>
              </a:spcBef>
              <a:defRPr/>
            </a:lvl8pPr>
            <a:lvl9pPr indent="0" lvl="8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64" name="Shape 64"/>
          <p:cNvSpPr txBox="1"/>
          <p:nvPr>
            <p:ph idx="12" type="sldNum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picTx">
  <p:cSld name="Picture with Caption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/>
          <p:nvPr>
            <p:ph type="title"/>
          </p:nvPr>
        </p:nvSpPr>
        <p:spPr>
          <a:xfrm>
            <a:off x="1792288" y="4800600"/>
            <a:ext cx="5486399" cy="56673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lvl="0" rtl="0" algn="l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67" name="Shape 67"/>
          <p:cNvSpPr/>
          <p:nvPr>
            <p:ph idx="2" type="pic"/>
          </p:nvPr>
        </p:nvSpPr>
        <p:spPr>
          <a:xfrm>
            <a:off x="1792288" y="612775"/>
            <a:ext cx="5486399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Shape 68"/>
          <p:cNvSpPr txBox="1"/>
          <p:nvPr>
            <p:ph idx="1" type="body"/>
          </p:nvPr>
        </p:nvSpPr>
        <p:spPr>
          <a:xfrm>
            <a:off x="1792288" y="5367337"/>
            <a:ext cx="5486399" cy="80486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rtl="0">
              <a:spcBef>
                <a:spcPts val="0"/>
              </a:spcBef>
              <a:buFont typeface="Calibri"/>
              <a:buNone/>
              <a:defRPr/>
            </a:lvl1pPr>
            <a:lvl2pPr indent="0" lvl="1" marL="457200" rtl="0">
              <a:spcBef>
                <a:spcPts val="0"/>
              </a:spcBef>
              <a:buFont typeface="Calibri"/>
              <a:buNone/>
              <a:defRPr/>
            </a:lvl2pPr>
            <a:lvl3pPr indent="0" lvl="2" marL="914400" rtl="0">
              <a:spcBef>
                <a:spcPts val="0"/>
              </a:spcBef>
              <a:buFont typeface="Calibri"/>
              <a:buNone/>
              <a:defRPr/>
            </a:lvl3pPr>
            <a:lvl4pPr indent="0" lvl="3" marL="1371600" rtl="0">
              <a:spcBef>
                <a:spcPts val="0"/>
              </a:spcBef>
              <a:buFont typeface="Calibri"/>
              <a:buNone/>
              <a:defRPr/>
            </a:lvl4pPr>
            <a:lvl5pPr indent="0" lvl="4" marL="1828800" rtl="0">
              <a:spcBef>
                <a:spcPts val="0"/>
              </a:spcBef>
              <a:buFont typeface="Calibri"/>
              <a:buNone/>
              <a:defRPr/>
            </a:lvl5pPr>
            <a:lvl6pPr indent="0" lvl="5" marL="2286000" rtl="0">
              <a:spcBef>
                <a:spcPts val="0"/>
              </a:spcBef>
              <a:buFont typeface="Calibri"/>
              <a:buNone/>
              <a:defRPr/>
            </a:lvl6pPr>
            <a:lvl7pPr indent="0" lvl="6" marL="2743200" rtl="0">
              <a:spcBef>
                <a:spcPts val="0"/>
              </a:spcBef>
              <a:buFont typeface="Calibri"/>
              <a:buNone/>
              <a:defRPr/>
            </a:lvl7pPr>
            <a:lvl8pPr indent="0" lvl="7" marL="3200400" rtl="0">
              <a:spcBef>
                <a:spcPts val="0"/>
              </a:spcBef>
              <a:buFont typeface="Calibri"/>
              <a:buNone/>
              <a:defRPr/>
            </a:lvl8pPr>
            <a:lvl9pPr indent="0" lvl="8" marL="3657600" rtl="0">
              <a:spcBef>
                <a:spcPts val="0"/>
              </a:spcBef>
              <a:buFont typeface="Calibri"/>
              <a:buNone/>
              <a:defRPr/>
            </a:lvl9pPr>
          </a:lstStyle>
          <a:p/>
        </p:txBody>
      </p:sp>
      <p:sp>
        <p:nvSpPr>
          <p:cNvPr id="69" name="Shape 69"/>
          <p:cNvSpPr txBox="1"/>
          <p:nvPr>
            <p:ph idx="10" type="dt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defRPr/>
            </a:lvl1pPr>
            <a:lvl2pPr indent="0" lvl="1" marL="457200" marR="0" rtl="0" algn="l">
              <a:spcBef>
                <a:spcPts val="0"/>
              </a:spcBef>
              <a:defRPr/>
            </a:lvl2pPr>
            <a:lvl3pPr indent="0" lvl="2" marL="914400" marR="0" rtl="0" algn="l">
              <a:spcBef>
                <a:spcPts val="0"/>
              </a:spcBef>
              <a:defRPr/>
            </a:lvl3pPr>
            <a:lvl4pPr indent="0" lvl="3" marL="1371600" marR="0" rtl="0" algn="l">
              <a:spcBef>
                <a:spcPts val="0"/>
              </a:spcBef>
              <a:defRPr/>
            </a:lvl4pPr>
            <a:lvl5pPr indent="0" lvl="4" marL="1828800" marR="0" rtl="0" algn="l">
              <a:spcBef>
                <a:spcPts val="0"/>
              </a:spcBef>
              <a:defRPr/>
            </a:lvl5pPr>
            <a:lvl6pPr indent="0" lvl="5" marL="2286000" marR="0" rtl="0" algn="l">
              <a:spcBef>
                <a:spcPts val="0"/>
              </a:spcBef>
              <a:defRPr/>
            </a:lvl6pPr>
            <a:lvl7pPr indent="0" lvl="6" marL="2743200" marR="0" rtl="0" algn="l">
              <a:spcBef>
                <a:spcPts val="0"/>
              </a:spcBef>
              <a:defRPr/>
            </a:lvl7pPr>
            <a:lvl8pPr indent="0" lvl="7" marL="3200400" marR="0" rtl="0" algn="l">
              <a:spcBef>
                <a:spcPts val="0"/>
              </a:spcBef>
              <a:defRPr/>
            </a:lvl8pPr>
            <a:lvl9pPr indent="0" lvl="8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70" name="Shape 7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defRPr/>
            </a:lvl1pPr>
            <a:lvl2pPr indent="0" lvl="1" marL="457200" marR="0" rtl="0" algn="l">
              <a:spcBef>
                <a:spcPts val="0"/>
              </a:spcBef>
              <a:defRPr/>
            </a:lvl2pPr>
            <a:lvl3pPr indent="0" lvl="2" marL="914400" marR="0" rtl="0" algn="l">
              <a:spcBef>
                <a:spcPts val="0"/>
              </a:spcBef>
              <a:defRPr/>
            </a:lvl3pPr>
            <a:lvl4pPr indent="0" lvl="3" marL="1371600" marR="0" rtl="0" algn="l">
              <a:spcBef>
                <a:spcPts val="0"/>
              </a:spcBef>
              <a:defRPr/>
            </a:lvl4pPr>
            <a:lvl5pPr indent="0" lvl="4" marL="1828800" marR="0" rtl="0" algn="l">
              <a:spcBef>
                <a:spcPts val="0"/>
              </a:spcBef>
              <a:defRPr/>
            </a:lvl5pPr>
            <a:lvl6pPr indent="0" lvl="5" marL="2286000" marR="0" rtl="0" algn="l">
              <a:spcBef>
                <a:spcPts val="0"/>
              </a:spcBef>
              <a:defRPr/>
            </a:lvl6pPr>
            <a:lvl7pPr indent="0" lvl="6" marL="2743200" marR="0" rtl="0" algn="l">
              <a:spcBef>
                <a:spcPts val="0"/>
              </a:spcBef>
              <a:defRPr/>
            </a:lvl7pPr>
            <a:lvl8pPr indent="0" lvl="7" marL="3200400" marR="0" rtl="0" algn="l">
              <a:spcBef>
                <a:spcPts val="0"/>
              </a:spcBef>
              <a:defRPr/>
            </a:lvl8pPr>
            <a:lvl9pPr indent="0" lvl="8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71" name="Shape 71"/>
          <p:cNvSpPr txBox="1"/>
          <p:nvPr>
            <p:ph idx="12" type="sldNum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vertTx">
  <p:cSld name="Title and Vertical 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 algn="ctr">
              <a:spcBef>
                <a:spcPts val="0"/>
              </a:spcBef>
              <a:buClr>
                <a:schemeClr val="dk1"/>
              </a:buClr>
              <a:buFont typeface="Calibri"/>
              <a:buNone/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74" name="Shape 74"/>
          <p:cNvSpPr txBox="1"/>
          <p:nvPr>
            <p:ph idx="1" type="body"/>
          </p:nvPr>
        </p:nvSpPr>
        <p:spPr>
          <a:xfrm rot="5400000">
            <a:off x="2309018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39700" lvl="0" marL="342900" rtl="0" algn="l">
              <a:spcBef>
                <a:spcPts val="640"/>
              </a:spcBef>
              <a:buClr>
                <a:schemeClr val="dk1"/>
              </a:buClr>
              <a:buFont typeface="Arial"/>
              <a:buChar char="•"/>
              <a:defRPr/>
            </a:lvl1pPr>
            <a:lvl2pPr indent="-107950" lvl="1" marL="742950" rtl="0" algn="l">
              <a:spcBef>
                <a:spcPts val="560"/>
              </a:spcBef>
              <a:buClr>
                <a:schemeClr val="dk1"/>
              </a:buClr>
              <a:buFont typeface="Arial"/>
              <a:buChar char="–"/>
              <a:defRPr/>
            </a:lvl2pPr>
            <a:lvl3pPr indent="-76200" lvl="2" marL="1143000" rtl="0" algn="l">
              <a:spcBef>
                <a:spcPts val="480"/>
              </a:spcBef>
              <a:buClr>
                <a:schemeClr val="dk1"/>
              </a:buClr>
              <a:buFont typeface="Arial"/>
              <a:buChar char="•"/>
              <a:defRPr/>
            </a:lvl3pPr>
            <a:lvl4pPr indent="-101600" lvl="3" marL="1600200" rtl="0" algn="l">
              <a:spcBef>
                <a:spcPts val="400"/>
              </a:spcBef>
              <a:buClr>
                <a:schemeClr val="dk1"/>
              </a:buClr>
              <a:buFont typeface="Arial"/>
              <a:buChar char="–"/>
              <a:defRPr/>
            </a:lvl4pPr>
            <a:lvl5pPr indent="-101600" lvl="4" marL="2057400" rtl="0" algn="l">
              <a:spcBef>
                <a:spcPts val="400"/>
              </a:spcBef>
              <a:buClr>
                <a:schemeClr val="dk1"/>
              </a:buClr>
              <a:buFont typeface="Arial"/>
              <a:buChar char="»"/>
              <a:defRPr/>
            </a:lvl5pPr>
            <a:lvl6pPr indent="-101600" lvl="5" marL="2514600" rtl="0" algn="l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6pPr>
            <a:lvl7pPr indent="-101600" lvl="6" marL="2971800" rtl="0" algn="l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7pPr>
            <a:lvl8pPr indent="-101600" lvl="7" marL="3429000" rtl="0" algn="l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8pPr>
            <a:lvl9pPr indent="-101600" lvl="8" marL="3886200" rtl="0" algn="l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9pPr>
          </a:lstStyle>
          <a:p/>
        </p:txBody>
      </p:sp>
      <p:sp>
        <p:nvSpPr>
          <p:cNvPr id="75" name="Shape 75"/>
          <p:cNvSpPr txBox="1"/>
          <p:nvPr>
            <p:ph idx="10" type="dt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defRPr/>
            </a:lvl1pPr>
            <a:lvl2pPr indent="0" lvl="1" marL="457200" marR="0" rtl="0" algn="l">
              <a:spcBef>
                <a:spcPts val="0"/>
              </a:spcBef>
              <a:defRPr/>
            </a:lvl2pPr>
            <a:lvl3pPr indent="0" lvl="2" marL="914400" marR="0" rtl="0" algn="l">
              <a:spcBef>
                <a:spcPts val="0"/>
              </a:spcBef>
              <a:defRPr/>
            </a:lvl3pPr>
            <a:lvl4pPr indent="0" lvl="3" marL="1371600" marR="0" rtl="0" algn="l">
              <a:spcBef>
                <a:spcPts val="0"/>
              </a:spcBef>
              <a:defRPr/>
            </a:lvl4pPr>
            <a:lvl5pPr indent="0" lvl="4" marL="1828800" marR="0" rtl="0" algn="l">
              <a:spcBef>
                <a:spcPts val="0"/>
              </a:spcBef>
              <a:defRPr/>
            </a:lvl5pPr>
            <a:lvl6pPr indent="0" lvl="5" marL="2286000" marR="0" rtl="0" algn="l">
              <a:spcBef>
                <a:spcPts val="0"/>
              </a:spcBef>
              <a:defRPr/>
            </a:lvl6pPr>
            <a:lvl7pPr indent="0" lvl="6" marL="2743200" marR="0" rtl="0" algn="l">
              <a:spcBef>
                <a:spcPts val="0"/>
              </a:spcBef>
              <a:defRPr/>
            </a:lvl7pPr>
            <a:lvl8pPr indent="0" lvl="7" marL="3200400" marR="0" rtl="0" algn="l">
              <a:spcBef>
                <a:spcPts val="0"/>
              </a:spcBef>
              <a:defRPr/>
            </a:lvl8pPr>
            <a:lvl9pPr indent="0" lvl="8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76" name="Shape 7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defRPr/>
            </a:lvl1pPr>
            <a:lvl2pPr indent="0" lvl="1" marL="457200" marR="0" rtl="0" algn="l">
              <a:spcBef>
                <a:spcPts val="0"/>
              </a:spcBef>
              <a:defRPr/>
            </a:lvl2pPr>
            <a:lvl3pPr indent="0" lvl="2" marL="914400" marR="0" rtl="0" algn="l">
              <a:spcBef>
                <a:spcPts val="0"/>
              </a:spcBef>
              <a:defRPr/>
            </a:lvl3pPr>
            <a:lvl4pPr indent="0" lvl="3" marL="1371600" marR="0" rtl="0" algn="l">
              <a:spcBef>
                <a:spcPts val="0"/>
              </a:spcBef>
              <a:defRPr/>
            </a:lvl4pPr>
            <a:lvl5pPr indent="0" lvl="4" marL="1828800" marR="0" rtl="0" algn="l">
              <a:spcBef>
                <a:spcPts val="0"/>
              </a:spcBef>
              <a:defRPr/>
            </a:lvl5pPr>
            <a:lvl6pPr indent="0" lvl="5" marL="2286000" marR="0" rtl="0" algn="l">
              <a:spcBef>
                <a:spcPts val="0"/>
              </a:spcBef>
              <a:defRPr/>
            </a:lvl6pPr>
            <a:lvl7pPr indent="0" lvl="6" marL="2743200" marR="0" rtl="0" algn="l">
              <a:spcBef>
                <a:spcPts val="0"/>
              </a:spcBef>
              <a:defRPr/>
            </a:lvl7pPr>
            <a:lvl8pPr indent="0" lvl="7" marL="3200400" marR="0" rtl="0" algn="l">
              <a:spcBef>
                <a:spcPts val="0"/>
              </a:spcBef>
              <a:defRPr/>
            </a:lvl8pPr>
            <a:lvl9pPr indent="0" lvl="8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77" name="Shape 77"/>
          <p:cNvSpPr txBox="1"/>
          <p:nvPr>
            <p:ph idx="12" type="sldNum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Masters/_rels/slideMaster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Clr>
                <a:schemeClr val="dk1"/>
              </a:buClr>
              <a:buFont typeface="Calibri"/>
              <a:buNone/>
              <a:defRPr/>
            </a:lvl1pPr>
            <a:lvl2pPr indent="0" lvl="1" marL="0" marR="0" rtl="0" algn="l">
              <a:spcBef>
                <a:spcPts val="0"/>
              </a:spcBef>
              <a:defRPr/>
            </a:lvl2pPr>
            <a:lvl3pPr indent="0" lvl="2" marL="0" marR="0" rtl="0" algn="l">
              <a:spcBef>
                <a:spcPts val="0"/>
              </a:spcBef>
              <a:defRPr/>
            </a:lvl3pPr>
            <a:lvl4pPr indent="0" lvl="3" marL="0" marR="0" rtl="0" algn="l">
              <a:spcBef>
                <a:spcPts val="0"/>
              </a:spcBef>
              <a:defRPr/>
            </a:lvl4pPr>
            <a:lvl5pPr indent="0" lvl="4" marL="0" marR="0" rtl="0" algn="l">
              <a:spcBef>
                <a:spcPts val="0"/>
              </a:spcBef>
              <a:defRPr/>
            </a:lvl5pPr>
            <a:lvl6pPr indent="0" lvl="5" marL="0" marR="0" rtl="0" algn="l">
              <a:spcBef>
                <a:spcPts val="0"/>
              </a:spcBef>
              <a:defRPr/>
            </a:lvl6pPr>
            <a:lvl7pPr indent="0" lvl="6" marL="0" marR="0" rtl="0" algn="l">
              <a:spcBef>
                <a:spcPts val="0"/>
              </a:spcBef>
              <a:defRPr/>
            </a:lvl7pPr>
            <a:lvl8pPr indent="0" lvl="7" marL="0" marR="0" rtl="0" algn="l">
              <a:spcBef>
                <a:spcPts val="0"/>
              </a:spcBef>
              <a:defRPr/>
            </a:lvl8pPr>
            <a:lvl9pPr indent="0" lvl="8" marL="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11" name="Shape 1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39700" lvl="0" marL="342900" marR="0" rtl="0" algn="l">
              <a:spcBef>
                <a:spcPts val="640"/>
              </a:spcBef>
              <a:buClr>
                <a:schemeClr val="dk1"/>
              </a:buClr>
              <a:buFont typeface="Arial"/>
              <a:buChar char="•"/>
              <a:defRPr/>
            </a:lvl1pPr>
            <a:lvl2pPr indent="-107950" lvl="1" marL="742950" marR="0" rtl="0" algn="l">
              <a:spcBef>
                <a:spcPts val="560"/>
              </a:spcBef>
              <a:buClr>
                <a:schemeClr val="dk1"/>
              </a:buClr>
              <a:buFont typeface="Arial"/>
              <a:buChar char="–"/>
              <a:defRPr/>
            </a:lvl2pPr>
            <a:lvl3pPr indent="-76200" lvl="2" marL="1143000" marR="0" rtl="0" algn="l">
              <a:spcBef>
                <a:spcPts val="480"/>
              </a:spcBef>
              <a:buClr>
                <a:schemeClr val="dk1"/>
              </a:buClr>
              <a:buFont typeface="Arial"/>
              <a:buChar char="•"/>
              <a:defRPr/>
            </a:lvl3pPr>
            <a:lvl4pPr indent="-101600" lvl="3" marL="1600200" marR="0" rtl="0" algn="l">
              <a:spcBef>
                <a:spcPts val="400"/>
              </a:spcBef>
              <a:buClr>
                <a:schemeClr val="dk1"/>
              </a:buClr>
              <a:buFont typeface="Arial"/>
              <a:buChar char="–"/>
              <a:defRPr/>
            </a:lvl4pPr>
            <a:lvl5pPr indent="-101600" lvl="4" marL="2057400" marR="0" rtl="0" algn="l">
              <a:spcBef>
                <a:spcPts val="400"/>
              </a:spcBef>
              <a:buClr>
                <a:schemeClr val="dk1"/>
              </a:buClr>
              <a:buFont typeface="Arial"/>
              <a:buChar char="»"/>
              <a:defRPr/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9pPr>
          </a:lstStyle>
          <a:p/>
        </p:txBody>
      </p:sp>
      <p:sp>
        <p:nvSpPr>
          <p:cNvPr id="12" name="Shape 12"/>
          <p:cNvSpPr txBox="1"/>
          <p:nvPr>
            <p:ph idx="10" type="dt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defRPr/>
            </a:lvl1pPr>
            <a:lvl2pPr indent="0" lvl="1" marL="457200" marR="0" rtl="0" algn="l">
              <a:spcBef>
                <a:spcPts val="0"/>
              </a:spcBef>
              <a:defRPr/>
            </a:lvl2pPr>
            <a:lvl3pPr indent="0" lvl="2" marL="914400" marR="0" rtl="0" algn="l">
              <a:spcBef>
                <a:spcPts val="0"/>
              </a:spcBef>
              <a:defRPr/>
            </a:lvl3pPr>
            <a:lvl4pPr indent="0" lvl="3" marL="1371600" marR="0" rtl="0" algn="l">
              <a:spcBef>
                <a:spcPts val="0"/>
              </a:spcBef>
              <a:defRPr/>
            </a:lvl4pPr>
            <a:lvl5pPr indent="0" lvl="4" marL="1828800" marR="0" rtl="0" algn="l">
              <a:spcBef>
                <a:spcPts val="0"/>
              </a:spcBef>
              <a:defRPr/>
            </a:lvl5pPr>
            <a:lvl6pPr indent="0" lvl="5" marL="2286000" marR="0" rtl="0" algn="l">
              <a:spcBef>
                <a:spcPts val="0"/>
              </a:spcBef>
              <a:defRPr/>
            </a:lvl6pPr>
            <a:lvl7pPr indent="0" lvl="6" marL="2743200" marR="0" rtl="0" algn="l">
              <a:spcBef>
                <a:spcPts val="0"/>
              </a:spcBef>
              <a:defRPr/>
            </a:lvl7pPr>
            <a:lvl8pPr indent="0" lvl="7" marL="3200400" marR="0" rtl="0" algn="l">
              <a:spcBef>
                <a:spcPts val="0"/>
              </a:spcBef>
              <a:defRPr/>
            </a:lvl8pPr>
            <a:lvl9pPr indent="0" lvl="8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13" name="Shape 1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defRPr/>
            </a:lvl1pPr>
            <a:lvl2pPr indent="0" lvl="1" marL="457200" marR="0" rtl="0" algn="l">
              <a:spcBef>
                <a:spcPts val="0"/>
              </a:spcBef>
              <a:defRPr/>
            </a:lvl2pPr>
            <a:lvl3pPr indent="0" lvl="2" marL="914400" marR="0" rtl="0" algn="l">
              <a:spcBef>
                <a:spcPts val="0"/>
              </a:spcBef>
              <a:defRPr/>
            </a:lvl3pPr>
            <a:lvl4pPr indent="0" lvl="3" marL="1371600" marR="0" rtl="0" algn="l">
              <a:spcBef>
                <a:spcPts val="0"/>
              </a:spcBef>
              <a:defRPr/>
            </a:lvl4pPr>
            <a:lvl5pPr indent="0" lvl="4" marL="1828800" marR="0" rtl="0" algn="l">
              <a:spcBef>
                <a:spcPts val="0"/>
              </a:spcBef>
              <a:defRPr/>
            </a:lvl5pPr>
            <a:lvl6pPr indent="0" lvl="5" marL="2286000" marR="0" rtl="0" algn="l">
              <a:spcBef>
                <a:spcPts val="0"/>
              </a:spcBef>
              <a:defRPr/>
            </a:lvl6pPr>
            <a:lvl7pPr indent="0" lvl="6" marL="2743200" marR="0" rtl="0" algn="l">
              <a:spcBef>
                <a:spcPts val="0"/>
              </a:spcBef>
              <a:defRPr/>
            </a:lvl7pPr>
            <a:lvl8pPr indent="0" lvl="7" marL="3200400" marR="0" rtl="0" algn="l">
              <a:spcBef>
                <a:spcPts val="0"/>
              </a:spcBef>
              <a:defRPr/>
            </a:lvl8pPr>
            <a:lvl9pPr indent="0" lvl="8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14" name="Shape 14"/>
          <p:cNvSpPr txBox="1"/>
          <p:nvPr>
            <p:ph idx="12" type="sldNum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.xml"/><Relationship Id="rId2" Type="http://schemas.openxmlformats.org/officeDocument/2006/relationships/notesSlide" Target="../notesSlides/notesSlide.xml"/><Relationship Id="rId3" Type="http://schemas.openxmlformats.org/officeDocument/2006/relationships/image" Target="../media/image04.png"/></Relationships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0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png"/><Relationship Id="rId4" Type="http://schemas.openxmlformats.org/officeDocument/2006/relationships/hyperlink" Target="http://www.nhlbi.nih.gov/health/health-topics/topics/hbp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0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06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8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4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3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7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5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6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8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05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9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4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0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1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3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7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53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6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52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02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5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49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51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54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50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58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57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55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56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6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03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60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63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61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62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5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0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0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07.png"/></Relationships>
</file>

<file path=ppt/slides/slide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Shape 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011"/>
            <a:ext cx="3863662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Shape 89"/>
          <p:cNvSpPr txBox="1"/>
          <p:nvPr/>
        </p:nvSpPr>
        <p:spPr>
          <a:xfrm>
            <a:off x="4191000" y="228600"/>
            <a:ext cx="4986236" cy="25853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Char char="-"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 like the myCircadianClock . It is also on our IRB.</a:t>
            </a:r>
          </a:p>
          <a:p>
            <a:pPr indent="-285750" lvl="0" marL="285750" marR="0" rtl="0" algn="l">
              <a:spcBef>
                <a:spcPts val="0"/>
              </a:spcBef>
              <a:buClr>
                <a:schemeClr val="dk1"/>
              </a:buClr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spcBef>
                <a:spcPts val="0"/>
              </a:spcBef>
              <a:buClr>
                <a:schemeClr val="dk1"/>
              </a:buClr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spcBef>
                <a:spcPts val="0"/>
              </a:spcBef>
              <a:buClr>
                <a:schemeClr val="dk1"/>
              </a:buClr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Shape 90"/>
          <p:cNvSpPr txBox="1"/>
          <p:nvPr/>
        </p:nvSpPr>
        <p:spPr>
          <a:xfrm>
            <a:off x="4724400" y="4648200"/>
            <a:ext cx="3429000" cy="923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app is for research use. You will receive the access code after consenting for the research study. </a:t>
            </a:r>
          </a:p>
        </p:txBody>
      </p:sp>
      <p:cxnSp>
        <p:nvCxnSpPr>
          <p:cNvPr id="91" name="Shape 91"/>
          <p:cNvCxnSpPr/>
          <p:nvPr/>
        </p:nvCxnSpPr>
        <p:spPr>
          <a:xfrm flipH="1">
            <a:off x="3505199" y="4953000"/>
            <a:ext cx="1143000" cy="152399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lg" w="lg" type="stealth"/>
          </a:ln>
        </p:spPr>
      </p:cxnSp>
      <p:sp>
        <p:nvSpPr>
          <p:cNvPr id="92" name="Shape 92"/>
          <p:cNvSpPr/>
          <p:nvPr/>
        </p:nvSpPr>
        <p:spPr>
          <a:xfrm>
            <a:off x="4572000" y="3581400"/>
            <a:ext cx="352647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Why does it ask to access calendar?</a:t>
            </a:r>
          </a:p>
        </p:txBody>
      </p:sp>
    </p:spTree>
  </p:cSld>
  <p:clrMapOvr>
    <a:masterClrMapping/>
  </p:clrMapOvr>
  <p:transition spd="slow">
    <p:cut/>
  </p:transition>
</p:sld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Shape 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011"/>
            <a:ext cx="3863662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Shape 98"/>
          <p:cNvSpPr/>
          <p:nvPr/>
        </p:nvSpPr>
        <p:spPr>
          <a:xfrm>
            <a:off x="4114800" y="3124200"/>
            <a:ext cx="457200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 may take several minutes --&gt; This may take several minutes</a:t>
            </a:r>
          </a:p>
        </p:txBody>
      </p:sp>
    </p:spTree>
  </p:cSld>
  <p:clrMapOvr>
    <a:masterClrMapping/>
  </p:clrMapOvr>
  <p:transition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Shape 1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3863662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Shape 160"/>
          <p:cNvSpPr/>
          <p:nvPr/>
        </p:nvSpPr>
        <p:spPr>
          <a:xfrm>
            <a:off x="4876800" y="381000"/>
            <a:ext cx="199227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 took --&gt; My Foods</a:t>
            </a:r>
          </a:p>
        </p:txBody>
      </p:sp>
      <p:sp>
        <p:nvSpPr>
          <p:cNvPr id="161" name="Shape 161"/>
          <p:cNvSpPr/>
          <p:nvPr/>
        </p:nvSpPr>
        <p:spPr>
          <a:xfrm>
            <a:off x="4191000" y="1752600"/>
            <a:ext cx="4572000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Again, even though this is just an example screen, if it will be posted to the app store, the first letters of coffee and tea should be capitalized</a:t>
            </a:r>
          </a:p>
        </p:txBody>
      </p:sp>
    </p:spTree>
  </p:cSld>
  <p:clrMapOvr>
    <a:masterClrMapping/>
  </p:clrMapOvr>
  <p:transition spd="slow">
    <p:cut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Shape 1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041" y="0"/>
            <a:ext cx="3863662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Shape 1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158" y="-23869"/>
            <a:ext cx="3863662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Shape 172"/>
          <p:cNvSpPr txBox="1"/>
          <p:nvPr/>
        </p:nvSpPr>
        <p:spPr>
          <a:xfrm>
            <a:off x="4191000" y="4876800"/>
            <a:ext cx="6262164" cy="923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Make the lines further apart so green zone doesn’t look so small.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Underweight side should be just as red as overwt. 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Scale from 15 to 45.</a:t>
            </a:r>
          </a:p>
        </p:txBody>
      </p:sp>
      <p:sp>
        <p:nvSpPr>
          <p:cNvPr id="173" name="Shape 173"/>
          <p:cNvSpPr txBox="1"/>
          <p:nvPr/>
        </p:nvSpPr>
        <p:spPr>
          <a:xfrm>
            <a:off x="4191000" y="1600200"/>
            <a:ext cx="389305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Number could start out at 2ft and 50lbs</a:t>
            </a:r>
          </a:p>
        </p:txBody>
      </p:sp>
      <p:sp>
        <p:nvSpPr>
          <p:cNvPr id="174" name="Shape 174"/>
          <p:cNvSpPr/>
          <p:nvPr/>
        </p:nvSpPr>
        <p:spPr>
          <a:xfrm>
            <a:off x="457200" y="5486400"/>
            <a:ext cx="228600" cy="152399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25400">
            <a:solidFill>
              <a:srgbClr val="395E8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Shape 175"/>
          <p:cNvSpPr/>
          <p:nvPr/>
        </p:nvSpPr>
        <p:spPr>
          <a:xfrm>
            <a:off x="1032711" y="5486400"/>
            <a:ext cx="228600" cy="152399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25400">
            <a:solidFill>
              <a:srgbClr val="395E8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Shape 176"/>
          <p:cNvSpPr txBox="1"/>
          <p:nvPr/>
        </p:nvSpPr>
        <p:spPr>
          <a:xfrm>
            <a:off x="349234" y="5688642"/>
            <a:ext cx="43794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&lt;</a:t>
            </a:r>
            <a:r>
              <a:rPr b="0" i="0" lang="en-US" sz="10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</a:t>
            </a:r>
          </a:p>
        </p:txBody>
      </p:sp>
      <p:sp>
        <p:nvSpPr>
          <p:cNvPr id="177" name="Shape 177"/>
          <p:cNvSpPr txBox="1"/>
          <p:nvPr/>
        </p:nvSpPr>
        <p:spPr>
          <a:xfrm>
            <a:off x="988954" y="5677019"/>
            <a:ext cx="316111" cy="246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</a:t>
            </a:r>
          </a:p>
        </p:txBody>
      </p:sp>
      <p:sp>
        <p:nvSpPr>
          <p:cNvPr id="178" name="Shape 178"/>
          <p:cNvSpPr/>
          <p:nvPr/>
        </p:nvSpPr>
        <p:spPr>
          <a:xfrm>
            <a:off x="1797559" y="5486400"/>
            <a:ext cx="228600" cy="152399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25400">
            <a:solidFill>
              <a:srgbClr val="395E8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Shape 179"/>
          <p:cNvSpPr txBox="1"/>
          <p:nvPr/>
        </p:nvSpPr>
        <p:spPr>
          <a:xfrm>
            <a:off x="1698516" y="5673791"/>
            <a:ext cx="316111" cy="246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30</a:t>
            </a:r>
          </a:p>
        </p:txBody>
      </p:sp>
      <p:sp>
        <p:nvSpPr>
          <p:cNvPr id="180" name="Shape 180"/>
          <p:cNvSpPr txBox="1"/>
          <p:nvPr/>
        </p:nvSpPr>
        <p:spPr>
          <a:xfrm>
            <a:off x="2562408" y="5596969"/>
            <a:ext cx="316111" cy="246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40</a:t>
            </a:r>
          </a:p>
        </p:txBody>
      </p:sp>
      <p:sp>
        <p:nvSpPr>
          <p:cNvPr id="181" name="Shape 181"/>
          <p:cNvSpPr/>
          <p:nvPr/>
        </p:nvSpPr>
        <p:spPr>
          <a:xfrm>
            <a:off x="2656316" y="5486400"/>
            <a:ext cx="228600" cy="152399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25400">
            <a:solidFill>
              <a:srgbClr val="395E8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Shape 182"/>
          <p:cNvSpPr/>
          <p:nvPr/>
        </p:nvSpPr>
        <p:spPr>
          <a:xfrm>
            <a:off x="4419600" y="2895600"/>
            <a:ext cx="457200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Add "BMI" label to the colorbar, it's not obvious what it is otherwise.</a:t>
            </a:r>
          </a:p>
        </p:txBody>
      </p:sp>
    </p:spTree>
  </p:cSld>
  <p:clrMapOvr>
    <a:masterClrMapping/>
  </p:clrMapOvr>
  <p:transition spd="slow">
    <p:cut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Shape 1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6041"/>
            <a:ext cx="3863662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Shape 189"/>
          <p:cNvSpPr/>
          <p:nvPr/>
        </p:nvSpPr>
        <p:spPr>
          <a:xfrm>
            <a:off x="4343400" y="3505200"/>
            <a:ext cx="275761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Weight --&gt; My Weight (lbs.)</a:t>
            </a:r>
          </a:p>
        </p:txBody>
      </p:sp>
      <p:sp>
        <p:nvSpPr>
          <p:cNvPr id="190" name="Shape 190"/>
          <p:cNvSpPr txBox="1"/>
          <p:nvPr/>
        </p:nvSpPr>
        <p:spPr>
          <a:xfrm>
            <a:off x="5105400" y="838200"/>
            <a:ext cx="145828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Just “Weight”</a:t>
            </a:r>
          </a:p>
        </p:txBody>
      </p:sp>
      <p:sp>
        <p:nvSpPr>
          <p:cNvPr id="191" name="Shape 191"/>
          <p:cNvSpPr txBox="1"/>
          <p:nvPr/>
        </p:nvSpPr>
        <p:spPr>
          <a:xfrm>
            <a:off x="4038600" y="1676400"/>
            <a:ext cx="474674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 need to say Weight Chart on top of the graph</a:t>
            </a:r>
          </a:p>
        </p:txBody>
      </p:sp>
      <p:sp>
        <p:nvSpPr>
          <p:cNvPr id="192" name="Shape 192"/>
          <p:cNvSpPr/>
          <p:nvPr/>
        </p:nvSpPr>
        <p:spPr>
          <a:xfrm>
            <a:off x="4267200" y="4876800"/>
            <a:ext cx="4572000" cy="923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Space needed between date and month name (13May --&gt; 13 May).  Align them, so that they don’t overlap the axis – same in slide 16. </a:t>
            </a:r>
          </a:p>
        </p:txBody>
      </p:sp>
    </p:spTree>
  </p:cSld>
  <p:clrMapOvr>
    <a:masterClrMapping/>
  </p:clrMapOvr>
  <p:transition spd="slow">
    <p:cut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Shape 1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3863662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Shape 198"/>
          <p:cNvSpPr txBox="1"/>
          <p:nvPr/>
        </p:nvSpPr>
        <p:spPr>
          <a:xfrm>
            <a:off x="3863662" y="4724400"/>
            <a:ext cx="5060359" cy="1477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Too much green, spread out lines. 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Scale from 50 to 200 on systolic and 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Scale 40 to 150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Also if 90/60 should be red on left side, just like BMI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cut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Shape 20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0"/>
            <a:ext cx="3863662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Shape 204"/>
          <p:cNvSpPr txBox="1"/>
          <p:nvPr/>
        </p:nvSpPr>
        <p:spPr>
          <a:xfrm>
            <a:off x="4267200" y="2438400"/>
            <a:ext cx="3341042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Delete “Blood pressure result”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Put (mm Hg) after “level” on side</a:t>
            </a:r>
          </a:p>
        </p:txBody>
      </p:sp>
      <p:cxnSp>
        <p:nvCxnSpPr>
          <p:cNvPr id="205" name="Shape 205"/>
          <p:cNvCxnSpPr/>
          <p:nvPr/>
        </p:nvCxnSpPr>
        <p:spPr>
          <a:xfrm rot="10800000">
            <a:off x="3276600" y="2057400"/>
            <a:ext cx="990599" cy="533399"/>
          </a:xfrm>
          <a:prstGeom prst="straightConnector1">
            <a:avLst/>
          </a:prstGeom>
          <a:noFill/>
          <a:ln cap="flat" cmpd="sng" w="9525">
            <a:solidFill>
              <a:srgbClr val="4A7DBB"/>
            </a:solidFill>
            <a:prstDash val="solid"/>
            <a:round/>
            <a:headEnd len="med" w="med" type="none"/>
            <a:tailEnd len="lg" w="lg" type="triangle"/>
          </a:ln>
        </p:spPr>
      </p:cxnSp>
      <p:sp>
        <p:nvSpPr>
          <p:cNvPr id="206" name="Shape 206"/>
          <p:cNvSpPr/>
          <p:nvPr/>
        </p:nvSpPr>
        <p:spPr>
          <a:xfrm>
            <a:off x="4267200" y="3657600"/>
            <a:ext cx="457200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Blood pressure level --&gt; Blood Pressure (mm Hg)</a:t>
            </a:r>
          </a:p>
        </p:txBody>
      </p:sp>
      <p:cxnSp>
        <p:nvCxnSpPr>
          <p:cNvPr id="207" name="Shape 207"/>
          <p:cNvCxnSpPr/>
          <p:nvPr/>
        </p:nvCxnSpPr>
        <p:spPr>
          <a:xfrm rot="10800000">
            <a:off x="533399" y="3657600"/>
            <a:ext cx="3657600" cy="152399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lg" w="lg" type="stealth"/>
          </a:ln>
        </p:spPr>
      </p:cxnSp>
      <p:sp>
        <p:nvSpPr>
          <p:cNvPr id="208" name="Shape 208"/>
          <p:cNvSpPr/>
          <p:nvPr/>
        </p:nvSpPr>
        <p:spPr>
          <a:xfrm>
            <a:off x="4191000" y="5410200"/>
            <a:ext cx="4572000" cy="923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There's no need to change the marker type (square vs diamond) when the colors are different for SBP and DBP. </a:t>
            </a:r>
          </a:p>
        </p:txBody>
      </p:sp>
    </p:spTree>
  </p:cSld>
  <p:clrMapOvr>
    <a:masterClrMapping/>
  </p:clrMapOvr>
  <p:transition spd="slow">
    <p:cut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Shape 2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8073"/>
            <a:ext cx="3863662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Shape 214"/>
          <p:cNvSpPr txBox="1"/>
          <p:nvPr/>
        </p:nvSpPr>
        <p:spPr>
          <a:xfrm>
            <a:off x="4038600" y="4495800"/>
            <a:ext cx="510171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Decrease font size of prehypertension so on one line</a:t>
            </a:r>
          </a:p>
        </p:txBody>
      </p:sp>
      <p:sp>
        <p:nvSpPr>
          <p:cNvPr id="215" name="Shape 215"/>
          <p:cNvSpPr/>
          <p:nvPr/>
        </p:nvSpPr>
        <p:spPr>
          <a:xfrm>
            <a:off x="4267200" y="1600200"/>
            <a:ext cx="4572000" cy="923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Change the reference from Wikipedia to NIH </a:t>
            </a:r>
            <a:r>
              <a:rPr b="0" i="0" lang="en-US" sz="18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http://www.nhlbi.nih.gov/health/health-topics/topics/hbp</a:t>
            </a:r>
          </a:p>
        </p:txBody>
      </p:sp>
      <p:sp>
        <p:nvSpPr>
          <p:cNvPr id="216" name="Shape 216"/>
          <p:cNvSpPr/>
          <p:nvPr/>
        </p:nvSpPr>
        <p:spPr>
          <a:xfrm>
            <a:off x="4343400" y="3124200"/>
            <a:ext cx="303865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Needs a comma after Diastolic</a:t>
            </a:r>
          </a:p>
        </p:txBody>
      </p:sp>
      <p:cxnSp>
        <p:nvCxnSpPr>
          <p:cNvPr id="217" name="Shape 217"/>
          <p:cNvCxnSpPr/>
          <p:nvPr/>
        </p:nvCxnSpPr>
        <p:spPr>
          <a:xfrm flipH="1">
            <a:off x="3581400" y="3276600"/>
            <a:ext cx="609599" cy="76199"/>
          </a:xfrm>
          <a:prstGeom prst="straightConnector1">
            <a:avLst/>
          </a:prstGeom>
          <a:noFill/>
          <a:ln cap="flat" cmpd="sng" w="9525">
            <a:solidFill>
              <a:srgbClr val="4A7DBB"/>
            </a:solidFill>
            <a:prstDash val="solid"/>
            <a:round/>
            <a:headEnd len="med" w="med" type="none"/>
            <a:tailEnd len="lg" w="lg" type="stealth"/>
          </a:ln>
        </p:spPr>
      </p:cxnSp>
    </p:spTree>
  </p:cSld>
  <p:clrMapOvr>
    <a:masterClrMapping/>
  </p:clrMapOvr>
  <p:transition spd="slow">
    <p:cut/>
  </p:transition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Shape 2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2031" y="0"/>
            <a:ext cx="3863662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Shape 2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4063" y="16041"/>
            <a:ext cx="3863662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Shape 228"/>
          <p:cNvSpPr txBox="1"/>
          <p:nvPr/>
        </p:nvSpPr>
        <p:spPr>
          <a:xfrm>
            <a:off x="4038600" y="3429000"/>
            <a:ext cx="238334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Insert mg/dL</a:t>
            </a:r>
          </a:p>
        </p:txBody>
      </p:sp>
      <p:cxnSp>
        <p:nvCxnSpPr>
          <p:cNvPr id="229" name="Shape 229"/>
          <p:cNvCxnSpPr>
            <a:stCxn id="228" idx="1"/>
          </p:cNvCxnSpPr>
          <p:nvPr/>
        </p:nvCxnSpPr>
        <p:spPr>
          <a:xfrm flipH="1">
            <a:off x="457200" y="3613666"/>
            <a:ext cx="3581400" cy="120000"/>
          </a:xfrm>
          <a:prstGeom prst="straightConnector1">
            <a:avLst/>
          </a:prstGeom>
          <a:noFill/>
          <a:ln cap="flat" cmpd="sng" w="9525">
            <a:solidFill>
              <a:srgbClr val="4A7DB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0" name="Shape 230"/>
          <p:cNvSpPr txBox="1"/>
          <p:nvPr/>
        </p:nvSpPr>
        <p:spPr>
          <a:xfrm>
            <a:off x="4114800" y="1752600"/>
            <a:ext cx="278492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Delete “Blood sugar result” </a:t>
            </a:r>
          </a:p>
        </p:txBody>
      </p:sp>
      <p:sp>
        <p:nvSpPr>
          <p:cNvPr id="231" name="Shape 231"/>
          <p:cNvSpPr/>
          <p:nvPr/>
        </p:nvSpPr>
        <p:spPr>
          <a:xfrm>
            <a:off x="4038600" y="2438400"/>
            <a:ext cx="457200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There are two overlapping labels around 150. Not clear why.</a:t>
            </a:r>
          </a:p>
        </p:txBody>
      </p:sp>
      <p:sp>
        <p:nvSpPr>
          <p:cNvPr id="232" name="Shape 232"/>
          <p:cNvSpPr txBox="1"/>
          <p:nvPr/>
        </p:nvSpPr>
        <p:spPr>
          <a:xfrm>
            <a:off x="4724400" y="304800"/>
            <a:ext cx="130407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Blood Sugar</a:t>
            </a:r>
          </a:p>
        </p:txBody>
      </p:sp>
      <p:sp>
        <p:nvSpPr>
          <p:cNvPr id="233" name="Shape 233"/>
          <p:cNvSpPr txBox="1"/>
          <p:nvPr/>
        </p:nvSpPr>
        <p:spPr>
          <a:xfrm>
            <a:off x="4267200" y="1066800"/>
            <a:ext cx="416101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Remove Blood sugar result from chart title</a:t>
            </a:r>
          </a:p>
        </p:txBody>
      </p:sp>
    </p:spTree>
  </p:cSld>
  <p:clrMapOvr>
    <a:masterClrMapping/>
  </p:clrMapOvr>
  <p:transition spd="slow">
    <p:cut/>
  </p:transition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Shape 2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3863662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Shape 239"/>
          <p:cNvSpPr/>
          <p:nvPr/>
        </p:nvSpPr>
        <p:spPr>
          <a:xfrm>
            <a:off x="4419600" y="1752600"/>
            <a:ext cx="457200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Delete the irrelevant sentence "Normal value ranges ..."</a:t>
            </a:r>
          </a:p>
        </p:txBody>
      </p:sp>
      <p:sp>
        <p:nvSpPr>
          <p:cNvPr id="240" name="Shape 240"/>
          <p:cNvSpPr/>
          <p:nvPr/>
        </p:nvSpPr>
        <p:spPr>
          <a:xfrm>
            <a:off x="4876800" y="3200400"/>
            <a:ext cx="318285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Time of Check --&gt; Time Checked</a:t>
            </a:r>
          </a:p>
        </p:txBody>
      </p:sp>
      <p:cxnSp>
        <p:nvCxnSpPr>
          <p:cNvPr id="241" name="Shape 241"/>
          <p:cNvCxnSpPr/>
          <p:nvPr/>
        </p:nvCxnSpPr>
        <p:spPr>
          <a:xfrm flipH="1">
            <a:off x="1066799" y="3352800"/>
            <a:ext cx="3657600" cy="228600"/>
          </a:xfrm>
          <a:prstGeom prst="straightConnector1">
            <a:avLst/>
          </a:prstGeom>
          <a:noFill/>
          <a:ln cap="flat" cmpd="sng" w="9525">
            <a:solidFill>
              <a:srgbClr val="4A7DBB"/>
            </a:solidFill>
            <a:prstDash val="solid"/>
            <a:round/>
            <a:headEnd len="med" w="med" type="none"/>
            <a:tailEnd len="lg" w="lg" type="stealth"/>
          </a:ln>
        </p:spPr>
      </p:cxnSp>
      <p:sp>
        <p:nvSpPr>
          <p:cNvPr id="242" name="Shape 242"/>
          <p:cNvSpPr/>
          <p:nvPr/>
        </p:nvSpPr>
        <p:spPr>
          <a:xfrm>
            <a:off x="4114800" y="2438400"/>
            <a:ext cx="582749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 units are mentioned. So add a sentence Units are mg/dL.</a:t>
            </a:r>
          </a:p>
        </p:txBody>
      </p:sp>
    </p:spTree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Shape 10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083" y="0"/>
            <a:ext cx="3863662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Shape 104"/>
          <p:cNvSpPr txBox="1"/>
          <p:nvPr/>
        </p:nvSpPr>
        <p:spPr>
          <a:xfrm>
            <a:off x="3886200" y="1219200"/>
            <a:ext cx="4953000" cy="923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-The dots and fingerprint image looks outdated (this was popular in the 70s) – replace with plain white background. </a:t>
            </a:r>
          </a:p>
        </p:txBody>
      </p:sp>
      <p:sp>
        <p:nvSpPr>
          <p:cNvPr id="105" name="Shape 105"/>
          <p:cNvSpPr/>
          <p:nvPr/>
        </p:nvSpPr>
        <p:spPr>
          <a:xfrm>
            <a:off x="4114800" y="2971800"/>
            <a:ext cx="457200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Replace Autism with something more relevant, even though it's just an example.</a:t>
            </a:r>
          </a:p>
        </p:txBody>
      </p:sp>
      <p:sp>
        <p:nvSpPr>
          <p:cNvPr id="106" name="Shape 106"/>
          <p:cNvSpPr txBox="1"/>
          <p:nvPr/>
        </p:nvSpPr>
        <p:spPr>
          <a:xfrm>
            <a:off x="4419600" y="4495800"/>
            <a:ext cx="3809999" cy="923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Tried to edit it from research information page, but got error messages.</a:t>
            </a:r>
          </a:p>
        </p:txBody>
      </p:sp>
    </p:spTree>
  </p:cSld>
  <p:clrMapOvr>
    <a:masterClrMapping/>
  </p:clrMapOvr>
  <p:transition spd="slow">
    <p:cut/>
  </p:transition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Shape 2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3863662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Shape 248"/>
          <p:cNvSpPr txBox="1"/>
          <p:nvPr/>
        </p:nvSpPr>
        <p:spPr>
          <a:xfrm>
            <a:off x="4267200" y="228600"/>
            <a:ext cx="4724400" cy="25853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Not sure why I care about difficulty level.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If trying to lose weight any level and they always think its difficult.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If active will say moderate.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But who cares, why does this help me or research?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Might be interesting to see aerobic vs strength to compare AHA guidelines.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" name="Shape 249"/>
          <p:cNvSpPr txBox="1"/>
          <p:nvPr/>
        </p:nvSpPr>
        <p:spPr>
          <a:xfrm>
            <a:off x="4267200" y="4114800"/>
            <a:ext cx="4038598" cy="23083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Hate this green color.  also, the exercise bar has way too many options.  This should be an input much like our food annotation input.  Most people have no more than 4 or 5 exercises they do routinely.  After the first input it is then available to select, just like the food annotations.</a:t>
            </a:r>
          </a:p>
        </p:txBody>
      </p:sp>
      <p:sp>
        <p:nvSpPr>
          <p:cNvPr id="250" name="Shape 250"/>
          <p:cNvSpPr/>
          <p:nvPr/>
        </p:nvSpPr>
        <p:spPr>
          <a:xfrm>
            <a:off x="4191000" y="2667000"/>
            <a:ext cx="457200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Exercise is misspelled everywhere on this screen.</a:t>
            </a:r>
          </a:p>
        </p:txBody>
      </p:sp>
      <p:sp>
        <p:nvSpPr>
          <p:cNvPr id="251" name="Shape 251"/>
          <p:cNvSpPr txBox="1"/>
          <p:nvPr/>
        </p:nvSpPr>
        <p:spPr>
          <a:xfrm>
            <a:off x="4267200" y="3352800"/>
            <a:ext cx="449580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Change background to plain white – same for other screens with similar layout.</a:t>
            </a:r>
          </a:p>
        </p:txBody>
      </p:sp>
    </p:spTree>
  </p:cSld>
  <p:clrMapOvr>
    <a:masterClrMapping/>
  </p:clrMapOvr>
  <p:transition spd="slow">
    <p:cut/>
  </p:transition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Shape 2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3863662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Shape 257"/>
          <p:cNvSpPr/>
          <p:nvPr/>
        </p:nvSpPr>
        <p:spPr>
          <a:xfrm>
            <a:off x="4495800" y="3581400"/>
            <a:ext cx="350520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Difficulty level --&gt; Activity level. Also change in previous screen.</a:t>
            </a:r>
          </a:p>
        </p:txBody>
      </p:sp>
      <p:cxnSp>
        <p:nvCxnSpPr>
          <p:cNvPr id="258" name="Shape 258"/>
          <p:cNvCxnSpPr/>
          <p:nvPr/>
        </p:nvCxnSpPr>
        <p:spPr>
          <a:xfrm flipH="1">
            <a:off x="1295399" y="3657600"/>
            <a:ext cx="3048000" cy="228600"/>
          </a:xfrm>
          <a:prstGeom prst="straightConnector1">
            <a:avLst/>
          </a:prstGeom>
          <a:noFill/>
          <a:ln cap="flat" cmpd="sng" w="9525">
            <a:solidFill>
              <a:srgbClr val="4A7DBB"/>
            </a:solidFill>
            <a:prstDash val="solid"/>
            <a:round/>
            <a:headEnd len="med" w="med" type="none"/>
            <a:tailEnd len="lg" w="lg" type="stealth"/>
          </a:ln>
        </p:spPr>
      </p:cxnSp>
      <p:sp>
        <p:nvSpPr>
          <p:cNvPr id="259" name="Shape 259"/>
          <p:cNvSpPr/>
          <p:nvPr/>
        </p:nvSpPr>
        <p:spPr>
          <a:xfrm>
            <a:off x="4419600" y="1219200"/>
            <a:ext cx="457200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Your exercise details has been --&gt; Your exercise details have been </a:t>
            </a:r>
          </a:p>
        </p:txBody>
      </p:sp>
      <p:cxnSp>
        <p:nvCxnSpPr>
          <p:cNvPr id="260" name="Shape 260"/>
          <p:cNvCxnSpPr/>
          <p:nvPr/>
        </p:nvCxnSpPr>
        <p:spPr>
          <a:xfrm flipH="1">
            <a:off x="3810000" y="1295400"/>
            <a:ext cx="533399" cy="152399"/>
          </a:xfrm>
          <a:prstGeom prst="straightConnector1">
            <a:avLst/>
          </a:prstGeom>
          <a:noFill/>
          <a:ln cap="flat" cmpd="sng" w="9525">
            <a:solidFill>
              <a:srgbClr val="4A7DBB"/>
            </a:solidFill>
            <a:prstDash val="solid"/>
            <a:round/>
            <a:headEnd len="med" w="med" type="none"/>
            <a:tailEnd len="lg" w="lg" type="stealth"/>
          </a:ln>
        </p:spPr>
      </p:cxnSp>
    </p:spTree>
  </p:cSld>
  <p:clrMapOvr>
    <a:masterClrMapping/>
  </p:clrMapOvr>
  <p:transition spd="slow">
    <p:cut/>
  </p:transition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Shape 2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3863662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Shape 266"/>
          <p:cNvSpPr txBox="1"/>
          <p:nvPr/>
        </p:nvSpPr>
        <p:spPr>
          <a:xfrm>
            <a:off x="4419600" y="228600"/>
            <a:ext cx="3581399" cy="5847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Can this list begin with the participants own inputs/history? </a:t>
            </a:r>
          </a:p>
        </p:txBody>
      </p:sp>
      <p:sp>
        <p:nvSpPr>
          <p:cNvPr id="267" name="Shape 267"/>
          <p:cNvSpPr txBox="1"/>
          <p:nvPr/>
        </p:nvSpPr>
        <p:spPr>
          <a:xfrm>
            <a:off x="3733800" y="2362200"/>
            <a:ext cx="480060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See comments from slide 21.  #1 exercise is walking.  I can't find it on the list.  Should be first </a:t>
            </a:r>
          </a:p>
        </p:txBody>
      </p:sp>
    </p:spTree>
  </p:cSld>
  <p:clrMapOvr>
    <a:masterClrMapping/>
  </p:clrMapOvr>
  <p:transition spd="slow">
    <p:cut/>
  </p:transition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Shape 2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063" y="0"/>
            <a:ext cx="3863662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Shape 273"/>
          <p:cNvSpPr txBox="1"/>
          <p:nvPr/>
        </p:nvSpPr>
        <p:spPr>
          <a:xfrm>
            <a:off x="4343400" y="4191000"/>
            <a:ext cx="3352799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Add color legend – light, medium, intense physical activity.</a:t>
            </a:r>
          </a:p>
        </p:txBody>
      </p:sp>
      <p:sp>
        <p:nvSpPr>
          <p:cNvPr id="274" name="Shape 274"/>
          <p:cNvSpPr txBox="1"/>
          <p:nvPr/>
        </p:nvSpPr>
        <p:spPr>
          <a:xfrm>
            <a:off x="4953000" y="838200"/>
            <a:ext cx="337611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Change to Physical Activity history</a:t>
            </a:r>
          </a:p>
        </p:txBody>
      </p:sp>
    </p:spTree>
  </p:cSld>
  <p:clrMapOvr>
    <a:masterClrMapping/>
  </p:clrMapOvr>
  <p:transition spd="slow">
    <p:cut/>
  </p:transition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Shape 2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3863662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Shape 280"/>
          <p:cNvSpPr txBox="1"/>
          <p:nvPr/>
        </p:nvSpPr>
        <p:spPr>
          <a:xfrm>
            <a:off x="4038600" y="228600"/>
            <a:ext cx="5029199" cy="1754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Alot of info everywhere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Get rid of research contact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Rid of blue background on icons, make icons white and dropback page a lighter shade of the power blue</a:t>
            </a:r>
          </a:p>
        </p:txBody>
      </p:sp>
    </p:spTree>
  </p:cSld>
  <p:clrMapOvr>
    <a:masterClrMapping/>
  </p:clrMapOvr>
  <p:transition spd="slow">
    <p:cut/>
  </p:transition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" name="Shape 2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36095"/>
            <a:ext cx="3863662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Shape 286"/>
          <p:cNvSpPr txBox="1"/>
          <p:nvPr/>
        </p:nvSpPr>
        <p:spPr>
          <a:xfrm>
            <a:off x="4191000" y="2286000"/>
            <a:ext cx="4751749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Still like “Actual” over weekday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Trophies at end of day for making Target hours??</a:t>
            </a:r>
          </a:p>
        </p:txBody>
      </p:sp>
    </p:spTree>
  </p:cSld>
  <p:clrMapOvr>
    <a:masterClrMapping/>
  </p:clrMapOvr>
  <p:transition spd="slow">
    <p:cut/>
  </p:transition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Shape 2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3863662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Shape 292"/>
          <p:cNvSpPr txBox="1"/>
          <p:nvPr/>
        </p:nvSpPr>
        <p:spPr>
          <a:xfrm>
            <a:off x="4572000" y="381000"/>
            <a:ext cx="357989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Change title to “Feedogram History”</a:t>
            </a:r>
          </a:p>
        </p:txBody>
      </p:sp>
      <p:sp>
        <p:nvSpPr>
          <p:cNvPr id="293" name="Shape 293"/>
          <p:cNvSpPr txBox="1"/>
          <p:nvPr/>
        </p:nvSpPr>
        <p:spPr>
          <a:xfrm>
            <a:off x="4724400" y="3886200"/>
            <a:ext cx="451585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Why there are two weekdays averages (green)</a:t>
            </a:r>
          </a:p>
        </p:txBody>
      </p:sp>
      <p:cxnSp>
        <p:nvCxnSpPr>
          <p:cNvPr id="294" name="Shape 294"/>
          <p:cNvCxnSpPr>
            <a:stCxn id="293" idx="1"/>
          </p:cNvCxnSpPr>
          <p:nvPr/>
        </p:nvCxnSpPr>
        <p:spPr>
          <a:xfrm rot="10800000">
            <a:off x="2667000" y="4038466"/>
            <a:ext cx="2057400" cy="32400"/>
          </a:xfrm>
          <a:prstGeom prst="straightConnector1">
            <a:avLst/>
          </a:prstGeom>
          <a:noFill/>
          <a:ln cap="flat" cmpd="sng" w="9525">
            <a:solidFill>
              <a:srgbClr val="4A7DBB"/>
            </a:solidFill>
            <a:prstDash val="solid"/>
            <a:round/>
            <a:headEnd len="med" w="med" type="none"/>
            <a:tailEnd len="lg" w="lg" type="stealth"/>
          </a:ln>
        </p:spPr>
      </p:cxnSp>
    </p:spTree>
  </p:cSld>
  <p:clrMapOvr>
    <a:masterClrMapping/>
  </p:clrMapOvr>
  <p:transition spd="slow">
    <p:cut/>
  </p:transition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Shape 29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3863662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Shape 300"/>
          <p:cNvSpPr txBox="1"/>
          <p:nvPr/>
        </p:nvSpPr>
        <p:spPr>
          <a:xfrm>
            <a:off x="4419600" y="3810000"/>
            <a:ext cx="3776867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Instead of cancel button, can we have 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“Back”, “Previous week”, “next week”?</a:t>
            </a:r>
          </a:p>
        </p:txBody>
      </p:sp>
      <p:sp>
        <p:nvSpPr>
          <p:cNvPr id="301" name="Shape 301"/>
          <p:cNvSpPr txBox="1"/>
          <p:nvPr/>
        </p:nvSpPr>
        <p:spPr>
          <a:xfrm>
            <a:off x="4419601" y="1905000"/>
            <a:ext cx="4038599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font should be much funner and bigger. Make sure the smallest font is at least 18 size. The tiny fonts cannot be read. </a:t>
            </a:r>
          </a:p>
        </p:txBody>
      </p:sp>
      <p:sp>
        <p:nvSpPr>
          <p:cNvPr id="302" name="Shape 302"/>
          <p:cNvSpPr/>
          <p:nvPr/>
        </p:nvSpPr>
        <p:spPr>
          <a:xfrm>
            <a:off x="4495800" y="533400"/>
            <a:ext cx="184390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Medly --&gt; Medley</a:t>
            </a:r>
          </a:p>
        </p:txBody>
      </p:sp>
    </p:spTree>
  </p:cSld>
  <p:clrMapOvr>
    <a:masterClrMapping/>
  </p:clrMapOvr>
  <p:transition spd="slow">
    <p:cut/>
  </p:transition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Shape 30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041" y="0"/>
            <a:ext cx="3863662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Shape 308"/>
          <p:cNvSpPr txBox="1"/>
          <p:nvPr/>
        </p:nvSpPr>
        <p:spPr>
          <a:xfrm>
            <a:off x="4605835" y="381000"/>
            <a:ext cx="357084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 the end of the list show water, medications.</a:t>
            </a:r>
          </a:p>
        </p:txBody>
      </p:sp>
    </p:spTree>
  </p:cSld>
  <p:clrMapOvr>
    <a:masterClrMapping/>
  </p:clrMapOvr>
  <p:transition spd="slow">
    <p:cut/>
  </p:transition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" name="Shape 3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8073" y="28073"/>
            <a:ext cx="3863662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Shape 314"/>
          <p:cNvSpPr txBox="1"/>
          <p:nvPr/>
        </p:nvSpPr>
        <p:spPr>
          <a:xfrm>
            <a:off x="4495800" y="533400"/>
            <a:ext cx="333572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Put a sync button for past weeks. </a:t>
            </a:r>
          </a:p>
        </p:txBody>
      </p:sp>
    </p:spTree>
  </p:cSld>
  <p:clrMapOvr>
    <a:masterClrMapping/>
  </p:clrMapOvr>
  <p:transition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Shape 1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095" y="4011"/>
            <a:ext cx="3863662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Shape 113"/>
          <p:cNvSpPr txBox="1"/>
          <p:nvPr/>
        </p:nvSpPr>
        <p:spPr>
          <a:xfrm>
            <a:off x="4191000" y="533400"/>
            <a:ext cx="77886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delete</a:t>
            </a:r>
          </a:p>
        </p:txBody>
      </p:sp>
      <p:sp>
        <p:nvSpPr>
          <p:cNvPr id="114" name="Shape 114"/>
          <p:cNvSpPr txBox="1"/>
          <p:nvPr/>
        </p:nvSpPr>
        <p:spPr>
          <a:xfrm>
            <a:off x="4495800" y="2667000"/>
            <a:ext cx="388620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only thing that will remain is the research feedback – slide 6. </a:t>
            </a:r>
          </a:p>
        </p:txBody>
      </p:sp>
    </p:spTree>
  </p:cSld>
  <p:clrMapOvr>
    <a:masterClrMapping/>
  </p:clrMapOvr>
  <p:transition spd="slow">
    <p:cut/>
  </p:transition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" name="Shape 3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4063" y="0"/>
            <a:ext cx="3863662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Shape 320"/>
          <p:cNvSpPr txBox="1"/>
          <p:nvPr/>
        </p:nvSpPr>
        <p:spPr>
          <a:xfrm>
            <a:off x="4495800" y="914400"/>
            <a:ext cx="220887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Sync past version pics</a:t>
            </a:r>
          </a:p>
        </p:txBody>
      </p:sp>
    </p:spTree>
  </p:cSld>
  <p:clrMapOvr>
    <a:masterClrMapping/>
  </p:clrMapOvr>
  <p:transition spd="slow">
    <p:cut/>
  </p:transition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5" name="Shape 3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052" y="0"/>
            <a:ext cx="3863662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" name="Shape 3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8020" y="0"/>
            <a:ext cx="3863662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5" name="Shape 3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073" y="24063"/>
            <a:ext cx="3863662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Shape 336"/>
          <p:cNvSpPr txBox="1"/>
          <p:nvPr/>
        </p:nvSpPr>
        <p:spPr>
          <a:xfrm>
            <a:off x="4114800" y="228600"/>
            <a:ext cx="4190999" cy="5847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Can this be shown on a transparent background over the map.</a:t>
            </a:r>
          </a:p>
        </p:txBody>
      </p:sp>
    </p:spTree>
  </p:cSld>
  <p:clrMapOvr>
    <a:masterClrMapping/>
  </p:clrMapOvr>
  <p:transition spd="slow">
    <p:cut/>
  </p:transition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1" name="Shape 3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32083"/>
            <a:ext cx="3863662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Shape 342"/>
          <p:cNvSpPr txBox="1"/>
          <p:nvPr/>
        </p:nvSpPr>
        <p:spPr>
          <a:xfrm>
            <a:off x="4724400" y="1219200"/>
            <a:ext cx="530606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Trophy can be added to calendar day for making target</a:t>
            </a:r>
          </a:p>
        </p:txBody>
      </p:sp>
    </p:spTree>
  </p:cSld>
  <p:clrMapOvr>
    <a:masterClrMapping/>
  </p:clrMapOvr>
  <p:transition spd="slow">
    <p:cut/>
  </p:transition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7" name="Shape 3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095" y="0"/>
            <a:ext cx="3863662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Shape 348"/>
          <p:cNvSpPr/>
          <p:nvPr/>
        </p:nvSpPr>
        <p:spPr>
          <a:xfrm>
            <a:off x="4343400" y="3886200"/>
            <a:ext cx="457779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Intervention end date --&gt; Intervention Ends On</a:t>
            </a:r>
          </a:p>
        </p:txBody>
      </p:sp>
      <p:sp>
        <p:nvSpPr>
          <p:cNvPr id="349" name="Shape 349"/>
          <p:cNvSpPr/>
          <p:nvPr/>
        </p:nvSpPr>
        <p:spPr>
          <a:xfrm>
            <a:off x="4572000" y="4876800"/>
            <a:ext cx="2922595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2015-08-02 --&gt; 2nd Aug 2015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 2 Aug 2015</a:t>
            </a:r>
          </a:p>
        </p:txBody>
      </p:sp>
      <p:cxnSp>
        <p:nvCxnSpPr>
          <p:cNvPr id="350" name="Shape 350"/>
          <p:cNvCxnSpPr/>
          <p:nvPr/>
        </p:nvCxnSpPr>
        <p:spPr>
          <a:xfrm rot="10800000">
            <a:off x="3200400" y="4343400"/>
            <a:ext cx="1371599" cy="990599"/>
          </a:xfrm>
          <a:prstGeom prst="straightConnector1">
            <a:avLst/>
          </a:prstGeom>
          <a:noFill/>
          <a:ln cap="flat" cmpd="sng" w="9525">
            <a:solidFill>
              <a:srgbClr val="4A7DBB"/>
            </a:solidFill>
            <a:prstDash val="solid"/>
            <a:round/>
            <a:headEnd len="med" w="med" type="none"/>
            <a:tailEnd len="lg" w="lg" type="stealth"/>
          </a:ln>
        </p:spPr>
      </p:cxnSp>
      <p:cxnSp>
        <p:nvCxnSpPr>
          <p:cNvPr id="351" name="Shape 351"/>
          <p:cNvCxnSpPr/>
          <p:nvPr/>
        </p:nvCxnSpPr>
        <p:spPr>
          <a:xfrm flipH="1">
            <a:off x="1828799" y="3962400"/>
            <a:ext cx="2590800" cy="228600"/>
          </a:xfrm>
          <a:prstGeom prst="straightConnector1">
            <a:avLst/>
          </a:prstGeom>
          <a:noFill/>
          <a:ln cap="flat" cmpd="sng" w="9525">
            <a:solidFill>
              <a:srgbClr val="4A7DBB"/>
            </a:solidFill>
            <a:prstDash val="solid"/>
            <a:round/>
            <a:headEnd len="med" w="med" type="none"/>
            <a:tailEnd len="lg" w="lg" type="stealth"/>
          </a:ln>
        </p:spPr>
      </p:cxnSp>
    </p:spTree>
  </p:cSld>
  <p:clrMapOvr>
    <a:masterClrMapping/>
  </p:clrMapOvr>
  <p:transition spd="slow">
    <p:cut/>
  </p:transition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6" name="Shape 3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6041"/>
            <a:ext cx="3863662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Shape 357"/>
          <p:cNvSpPr/>
          <p:nvPr/>
        </p:nvSpPr>
        <p:spPr>
          <a:xfrm>
            <a:off x="4343400" y="4419600"/>
            <a:ext cx="457200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Change date format from 2015-08-02 etc --&gt; 2 Aug 2015 etc</a:t>
            </a:r>
          </a:p>
        </p:txBody>
      </p:sp>
    </p:spTree>
  </p:cSld>
  <p:clrMapOvr>
    <a:masterClrMapping/>
  </p:clrMapOvr>
  <p:transition spd="slow">
    <p:cut/>
  </p:transition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2" name="Shape 3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3863662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Shape 3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3863662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Shape 368"/>
          <p:cNvSpPr txBox="1"/>
          <p:nvPr/>
        </p:nvSpPr>
        <p:spPr>
          <a:xfrm>
            <a:off x="4038600" y="3657600"/>
            <a:ext cx="274030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Put lbs after weight on side</a:t>
            </a:r>
          </a:p>
        </p:txBody>
      </p:sp>
    </p:spTree>
  </p:cSld>
  <p:clrMapOvr>
    <a:masterClrMapping/>
  </p:clrMapOvr>
  <p:transition spd="slow">
    <p:cut/>
  </p:transition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3" name="Shape 3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041" y="0"/>
            <a:ext cx="3863662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Shape 1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48126"/>
            <a:ext cx="3863662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Shape 120"/>
          <p:cNvSpPr txBox="1"/>
          <p:nvPr/>
        </p:nvSpPr>
        <p:spPr>
          <a:xfrm>
            <a:off x="4419600" y="457200"/>
            <a:ext cx="77886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delete</a:t>
            </a:r>
          </a:p>
        </p:txBody>
      </p:sp>
      <p:sp>
        <p:nvSpPr>
          <p:cNvPr id="121" name="Shape 121"/>
          <p:cNvSpPr txBox="1"/>
          <p:nvPr/>
        </p:nvSpPr>
        <p:spPr>
          <a:xfrm>
            <a:off x="4495800" y="2438400"/>
            <a:ext cx="3733800" cy="923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don’t need “my profile”.  When the person signs up, we already get his email and phone number.</a:t>
            </a:r>
          </a:p>
        </p:txBody>
      </p:sp>
    </p:spTree>
  </p:cSld>
  <p:clrMapOvr>
    <a:masterClrMapping/>
  </p:clrMapOvr>
  <p:transition spd="slow">
    <p:cut/>
  </p:transition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" name="Shape 3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3863662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Shape 379"/>
          <p:cNvSpPr txBox="1"/>
          <p:nvPr/>
        </p:nvSpPr>
        <p:spPr>
          <a:xfrm>
            <a:off x="4724400" y="1981200"/>
            <a:ext cx="279583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Different font for these tabs</a:t>
            </a:r>
          </a:p>
        </p:txBody>
      </p:sp>
    </p:spTree>
  </p:cSld>
  <p:clrMapOvr>
    <a:masterClrMapping/>
  </p:clrMapOvr>
  <p:transition spd="slow">
    <p:cut/>
  </p:transition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4" name="Shape 3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32083"/>
            <a:ext cx="3863662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Shape 385"/>
          <p:cNvSpPr txBox="1"/>
          <p:nvPr/>
        </p:nvSpPr>
        <p:spPr>
          <a:xfrm>
            <a:off x="4572000" y="2438400"/>
            <a:ext cx="3510705" cy="923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If “was this enough sleep?” is NO – 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Then turn bar to orange.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Add this to FAQs</a:t>
            </a:r>
          </a:p>
        </p:txBody>
      </p:sp>
    </p:spTree>
  </p:cSld>
  <p:clrMapOvr>
    <a:masterClrMapping/>
  </p:clrMapOvr>
  <p:transition spd="slow">
    <p:cut/>
  </p:transition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0" name="Shape 39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4063" y="0"/>
            <a:ext cx="3863662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Shape 391"/>
          <p:cNvSpPr txBox="1"/>
          <p:nvPr/>
        </p:nvSpPr>
        <p:spPr>
          <a:xfrm>
            <a:off x="4191000" y="1143000"/>
            <a:ext cx="287514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Make note of being on or off</a:t>
            </a:r>
          </a:p>
        </p:txBody>
      </p:sp>
      <p:sp>
        <p:nvSpPr>
          <p:cNvPr id="392" name="Shape 392"/>
          <p:cNvSpPr/>
          <p:nvPr/>
        </p:nvSpPr>
        <p:spPr>
          <a:xfrm>
            <a:off x="4419600" y="2057400"/>
            <a:ext cx="384105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Push-notification --&gt; Push Notifications</a:t>
            </a:r>
          </a:p>
        </p:txBody>
      </p:sp>
    </p:spTree>
  </p:cSld>
  <p:clrMapOvr>
    <a:masterClrMapping/>
  </p:clrMapOvr>
  <p:transition spd="slow">
    <p:cut/>
  </p:transition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Shape 3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3863662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2" name="Shape 40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2031" y="0"/>
            <a:ext cx="3863662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Shape 403"/>
          <p:cNvSpPr txBox="1"/>
          <p:nvPr/>
        </p:nvSpPr>
        <p:spPr>
          <a:xfrm>
            <a:off x="4876800" y="2057400"/>
            <a:ext cx="139442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 is this?</a:t>
            </a:r>
          </a:p>
        </p:txBody>
      </p:sp>
      <p:sp>
        <p:nvSpPr>
          <p:cNvPr id="404" name="Shape 404"/>
          <p:cNvSpPr/>
          <p:nvPr/>
        </p:nvSpPr>
        <p:spPr>
          <a:xfrm>
            <a:off x="4648200" y="3733800"/>
            <a:ext cx="403014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section of Feedogram -&gt; this section.</a:t>
            </a:r>
          </a:p>
        </p:txBody>
      </p:sp>
    </p:spTree>
  </p:cSld>
  <p:clrMapOvr>
    <a:masterClrMapping/>
  </p:clrMapOvr>
  <p:transition spd="slow">
    <p:cut/>
  </p:transition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" name="Shape 40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3863662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Shape 410"/>
          <p:cNvSpPr/>
          <p:nvPr/>
        </p:nvSpPr>
        <p:spPr>
          <a:xfrm>
            <a:off x="4800600" y="2362200"/>
            <a:ext cx="349852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Set your .. to bed --&gt; Enter Bedtime</a:t>
            </a:r>
          </a:p>
        </p:txBody>
      </p:sp>
      <p:sp>
        <p:nvSpPr>
          <p:cNvPr id="411" name="Shape 411"/>
          <p:cNvSpPr/>
          <p:nvPr/>
        </p:nvSpPr>
        <p:spPr>
          <a:xfrm>
            <a:off x="3962400" y="5029200"/>
            <a:ext cx="402539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Set when you woke up --&gt; Wake Up Time</a:t>
            </a:r>
          </a:p>
        </p:txBody>
      </p:sp>
      <p:sp>
        <p:nvSpPr>
          <p:cNvPr id="412" name="Shape 412"/>
          <p:cNvSpPr/>
          <p:nvPr/>
        </p:nvSpPr>
        <p:spPr>
          <a:xfrm>
            <a:off x="4419600" y="5638800"/>
            <a:ext cx="268554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Awake at: --&gt; I Woke Up At</a:t>
            </a:r>
          </a:p>
        </p:txBody>
      </p:sp>
    </p:spTree>
  </p:cSld>
  <p:clrMapOvr>
    <a:masterClrMapping/>
  </p:clrMapOvr>
  <p:transition spd="slow">
    <p:cut/>
  </p:transition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7" name="Shape 4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052" y="28073"/>
            <a:ext cx="3863662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Shape 418"/>
          <p:cNvSpPr txBox="1"/>
          <p:nvPr/>
        </p:nvSpPr>
        <p:spPr>
          <a:xfrm>
            <a:off x="4419600" y="609600"/>
            <a:ext cx="393203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Should auto set to PM for first question.</a:t>
            </a:r>
          </a:p>
        </p:txBody>
      </p:sp>
    </p:spTree>
  </p:cSld>
  <p:clrMapOvr>
    <a:masterClrMapping/>
  </p:clrMapOvr>
  <p:transition spd="slow">
    <p:cut/>
  </p:transition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" name="Shape 4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3863662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Shape 424"/>
          <p:cNvSpPr txBox="1"/>
          <p:nvPr/>
        </p:nvSpPr>
        <p:spPr>
          <a:xfrm>
            <a:off x="4419600" y="914400"/>
            <a:ext cx="194989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Same as last page?</a:t>
            </a:r>
          </a:p>
        </p:txBody>
      </p:sp>
    </p:spTree>
  </p:cSld>
  <p:clrMapOvr>
    <a:masterClrMapping/>
  </p:clrMapOvr>
  <p:transition spd="slow">
    <p:cut/>
  </p:transition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9" name="Shape 4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6041"/>
            <a:ext cx="3863662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4" name="Shape 4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32083"/>
            <a:ext cx="3863662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Shape 435"/>
          <p:cNvSpPr txBox="1"/>
          <p:nvPr/>
        </p:nvSpPr>
        <p:spPr>
          <a:xfrm>
            <a:off x="4419600" y="609600"/>
            <a:ext cx="1671932" cy="461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2400" u="none" cap="none" strike="noStrike">
                <a:solidFill>
                  <a:srgbClr val="E36C09"/>
                </a:solidFill>
                <a:latin typeface="Calibri"/>
                <a:ea typeface="Calibri"/>
                <a:cs typeface="Calibri"/>
                <a:sym typeface="Calibri"/>
              </a:rPr>
              <a:t>START HERE</a:t>
            </a:r>
          </a:p>
        </p:txBody>
      </p:sp>
    </p:spTree>
  </p:cSld>
  <p:clrMapOvr>
    <a:masterClrMapping/>
  </p:clrMapOvr>
  <p:transition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Shape 1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3863662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Shape 127"/>
          <p:cNvSpPr txBox="1"/>
          <p:nvPr/>
        </p:nvSpPr>
        <p:spPr>
          <a:xfrm>
            <a:off x="3877889" y="533400"/>
            <a:ext cx="5300745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Looks boring. Maybe the backdrop can be like a letter?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 have a light bulb, like an idea?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Maybe “Question or Comment? Contact researcher.</a:t>
            </a:r>
          </a:p>
        </p:txBody>
      </p:sp>
      <p:sp>
        <p:nvSpPr>
          <p:cNvPr id="128" name="Shape 128"/>
          <p:cNvSpPr txBox="1"/>
          <p:nvPr/>
        </p:nvSpPr>
        <p:spPr>
          <a:xfrm>
            <a:off x="4419600" y="4648200"/>
            <a:ext cx="2971799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cannot see what is typed and sent to the server.  Where do these messages end up?</a:t>
            </a:r>
          </a:p>
        </p:txBody>
      </p:sp>
      <p:sp>
        <p:nvSpPr>
          <p:cNvPr id="129" name="Shape 129"/>
          <p:cNvSpPr txBox="1"/>
          <p:nvPr/>
        </p:nvSpPr>
        <p:spPr>
          <a:xfrm>
            <a:off x="4114800" y="2514600"/>
            <a:ext cx="454695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email should be hidden. It should only say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“Contact researcher”</a:t>
            </a:r>
          </a:p>
        </p:txBody>
      </p:sp>
    </p:spTree>
  </p:cSld>
  <p:clrMapOvr>
    <a:masterClrMapping/>
  </p:clrMapOvr>
  <p:transition spd="slow">
    <p:cut/>
  </p:transition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" name="Shape 4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3863662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Shape 4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4063"/>
            <a:ext cx="3863662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" name="Shape 4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3863662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Shape 451"/>
          <p:cNvSpPr txBox="1"/>
          <p:nvPr/>
        </p:nvSpPr>
        <p:spPr>
          <a:xfrm>
            <a:off x="4572000" y="1981200"/>
            <a:ext cx="351583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Get a star for meeting sleeping goal</a:t>
            </a:r>
          </a:p>
        </p:txBody>
      </p:sp>
    </p:spTree>
  </p:cSld>
  <p:clrMapOvr>
    <a:masterClrMapping/>
  </p:clrMapOvr>
  <p:transition spd="slow">
    <p:cut/>
  </p:transition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6" name="Shape 4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2083" y="32083"/>
            <a:ext cx="3863662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57" name="Shape 457"/>
          <p:cNvSpPr txBox="1"/>
          <p:nvPr/>
        </p:nvSpPr>
        <p:spPr>
          <a:xfrm>
            <a:off x="5257801" y="1524000"/>
            <a:ext cx="3200399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 food collage date range, the dates are wrongly shown. Instead of 2015, it shown 2014 for Jan-June. </a:t>
            </a:r>
          </a:p>
        </p:txBody>
      </p:sp>
      <p:sp>
        <p:nvSpPr>
          <p:cNvPr id="458" name="Shape 458"/>
          <p:cNvSpPr/>
          <p:nvPr/>
        </p:nvSpPr>
        <p:spPr>
          <a:xfrm>
            <a:off x="4495800" y="3581400"/>
            <a:ext cx="381328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change date format to 01-Jan-2015 etc</a:t>
            </a:r>
          </a:p>
        </p:txBody>
      </p:sp>
    </p:spTree>
  </p:cSld>
  <p:clrMapOvr>
    <a:masterClrMapping/>
  </p:clrMapOvr>
  <p:transition spd="slow">
    <p:cut/>
  </p:transition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3" name="Shape 4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4063"/>
            <a:ext cx="3863662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64" name="Shape 464"/>
          <p:cNvSpPr/>
          <p:nvPr/>
        </p:nvSpPr>
        <p:spPr>
          <a:xfrm>
            <a:off x="6172200" y="3124200"/>
            <a:ext cx="184390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Medly --&gt; Medley</a:t>
            </a:r>
          </a:p>
        </p:txBody>
      </p:sp>
      <p:sp>
        <p:nvSpPr>
          <p:cNvPr id="465" name="Shape 465"/>
          <p:cNvSpPr/>
          <p:nvPr/>
        </p:nvSpPr>
        <p:spPr>
          <a:xfrm>
            <a:off x="4419600" y="3657600"/>
            <a:ext cx="4572000" cy="25853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 can I view --&gt; How can I view the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Can I use the app in offline? --&gt; Can I use the app offline?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Why feedogram menu is not coming? --&gt; Why does my feedogram fail to display?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Can I record medicine... --&gt; How do I record my medicine intake?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 to send food image? --&gt; How do I send my food photo?</a:t>
            </a:r>
          </a:p>
        </p:txBody>
      </p:sp>
    </p:spTree>
  </p:cSld>
  <p:clrMapOvr>
    <a:masterClrMapping/>
  </p:clrMapOvr>
  <p:transition spd="slow">
    <p:cut/>
  </p:transition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0" name="Shape 4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6041"/>
            <a:ext cx="3863662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71" name="Shape 471"/>
          <p:cNvSpPr txBox="1"/>
          <p:nvPr/>
        </p:nvSpPr>
        <p:spPr>
          <a:xfrm>
            <a:off x="4114800" y="609600"/>
            <a:ext cx="195540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Why white circle??</a:t>
            </a:r>
          </a:p>
        </p:txBody>
      </p:sp>
      <p:sp>
        <p:nvSpPr>
          <p:cNvPr id="472" name="Shape 472"/>
          <p:cNvSpPr/>
          <p:nvPr/>
        </p:nvSpPr>
        <p:spPr>
          <a:xfrm>
            <a:off x="4419600" y="1371600"/>
            <a:ext cx="4572000" cy="2031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Can I send multiple Food.. --&gt; F of food should be lowercase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/few time ago --&gt; a little while ago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 there any way to ... -&gt; When's my next appointment?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You can also refer the ...--&gt; You can also refer to the events in the calendar section.</a:t>
            </a:r>
          </a:p>
        </p:txBody>
      </p:sp>
    </p:spTree>
  </p:cSld>
  <p:clrMapOvr>
    <a:masterClrMapping/>
  </p:clrMapOvr>
  <p:transition spd="slow">
    <p:cut/>
  </p:transition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7" name="Shape 4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12031"/>
            <a:ext cx="3863662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2" name="Shape 4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3863662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7" name="Shape 4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031" y="12031"/>
            <a:ext cx="3863662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2" name="Shape 4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031" y="0"/>
            <a:ext cx="3863662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Shape 1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3863662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7" name="Shape 4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3863662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2" name="Shape 50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083" y="0"/>
            <a:ext cx="3863662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03" name="Shape 503"/>
          <p:cNvSpPr/>
          <p:nvPr/>
        </p:nvSpPr>
        <p:spPr>
          <a:xfrm>
            <a:off x="4267200" y="2971800"/>
            <a:ext cx="457200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Are you sure to ... --&gt; Please confirm that you want to edit this reminder.</a:t>
            </a:r>
          </a:p>
        </p:txBody>
      </p:sp>
    </p:spTree>
  </p:cSld>
  <p:clrMapOvr>
    <a:masterClrMapping/>
  </p:clrMapOvr>
  <p:transition spd="slow">
    <p:cut/>
  </p:transition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8" name="Shape 50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3863662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Shape 509"/>
          <p:cNvSpPr/>
          <p:nvPr/>
        </p:nvSpPr>
        <p:spPr>
          <a:xfrm>
            <a:off x="4191000" y="1905000"/>
            <a:ext cx="457200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Enter your medicine name --&gt; Enter medicine name.</a:t>
            </a:r>
          </a:p>
        </p:txBody>
      </p:sp>
    </p:spTree>
  </p:cSld>
  <p:clrMapOvr>
    <a:masterClrMapping/>
  </p:clrMapOvr>
  <p:transition spd="slow">
    <p:cut/>
  </p:transition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4" name="Shape 5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36095"/>
            <a:ext cx="3863662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0" name="Shape 5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8020" y="0"/>
            <a:ext cx="3863662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Shape 1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3863662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Shape 140"/>
          <p:cNvSpPr txBox="1"/>
          <p:nvPr/>
        </p:nvSpPr>
        <p:spPr>
          <a:xfrm>
            <a:off x="4419600" y="1447800"/>
            <a:ext cx="179337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“Feedback sent!”</a:t>
            </a:r>
          </a:p>
        </p:txBody>
      </p:sp>
    </p:spTree>
  </p:cSld>
  <p:clrMapOvr>
    <a:masterClrMapping/>
  </p:clrMapOvr>
  <p:transition spd="slow">
    <p:cut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Shape 1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3863662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Shape 146"/>
          <p:cNvSpPr txBox="1"/>
          <p:nvPr/>
        </p:nvSpPr>
        <p:spPr>
          <a:xfrm>
            <a:off x="3962400" y="2743200"/>
            <a:ext cx="4343400" cy="1477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Change to “Start logging your  data to see today’s progress”” Or something like that.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1800" u="none" cap="none" strike="noStrike">
                <a:solidFill>
                  <a:srgbClr val="E36C09"/>
                </a:solidFill>
                <a:latin typeface="Calibri"/>
                <a:ea typeface="Calibri"/>
                <a:cs typeface="Calibri"/>
                <a:sym typeface="Calibri"/>
              </a:rPr>
              <a:t>“Start taking pictures to see today’s progress”</a:t>
            </a:r>
          </a:p>
        </p:txBody>
      </p:sp>
      <p:sp>
        <p:nvSpPr>
          <p:cNvPr id="147" name="Shape 147"/>
          <p:cNvSpPr/>
          <p:nvPr/>
        </p:nvSpPr>
        <p:spPr>
          <a:xfrm>
            <a:off x="4114800" y="4495800"/>
            <a:ext cx="457200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Food &amp; bev --&gt; Food &amp; Bev. (capitalize b, add full stop after abbreviation)</a:t>
            </a:r>
          </a:p>
        </p:txBody>
      </p:sp>
      <p:sp>
        <p:nvSpPr>
          <p:cNvPr id="148" name="Shape 148"/>
          <p:cNvSpPr/>
          <p:nvPr/>
        </p:nvSpPr>
        <p:spPr>
          <a:xfrm>
            <a:off x="4267200" y="5486400"/>
            <a:ext cx="457200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numbers and text appear misaligned vertically. (e.g. Medicine and 0)</a:t>
            </a:r>
          </a:p>
        </p:txBody>
      </p:sp>
    </p:spTree>
  </p:cSld>
  <p:clrMapOvr>
    <a:masterClrMapping/>
  </p:clrMapOvr>
  <p:transition spd="slow">
    <p:cut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Shape 1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36095"/>
            <a:ext cx="3863662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Shape 154"/>
          <p:cNvSpPr/>
          <p:nvPr/>
        </p:nvSpPr>
        <p:spPr>
          <a:xfrm>
            <a:off x="5410200" y="1676400"/>
            <a:ext cx="199227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 took --&gt; My Foods</a:t>
            </a:r>
          </a:p>
        </p:txBody>
      </p:sp>
    </p:spTree>
  </p:cSld>
  <p:clrMapOvr>
    <a:masterClrMapping/>
  </p:clrMapOvr>
  <p:transition spd="slow">
    <p:cut/>
  </p:transition>
</p:sld>
</file>

<file path=ppt/theme/theme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